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Lst>
  <p:notesMasterIdLst>
    <p:notesMasterId r:id="rId5"/>
  </p:notesMasterIdLst>
  <p:sldIdLst>
    <p:sldId id="300" r:id="rId4"/>
    <p:sldId id="301" r:id="rId6"/>
    <p:sldId id="293" r:id="rId7"/>
    <p:sldId id="267" r:id="rId8"/>
    <p:sldId id="270" r:id="rId9"/>
    <p:sldId id="282" r:id="rId10"/>
    <p:sldId id="271" r:id="rId11"/>
    <p:sldId id="265" r:id="rId12"/>
    <p:sldId id="302" r:id="rId13"/>
    <p:sldId id="264" r:id="rId14"/>
    <p:sldId id="268" r:id="rId15"/>
    <p:sldId id="269" r:id="rId16"/>
    <p:sldId id="272" r:id="rId17"/>
    <p:sldId id="303" r:id="rId18"/>
    <p:sldId id="273" r:id="rId19"/>
    <p:sldId id="274" r:id="rId20"/>
    <p:sldId id="275" r:id="rId21"/>
    <p:sldId id="276" r:id="rId22"/>
    <p:sldId id="304" r:id="rId23"/>
    <p:sldId id="277" r:id="rId24"/>
    <p:sldId id="278" r:id="rId25"/>
    <p:sldId id="279" r:id="rId26"/>
    <p:sldId id="280" r:id="rId27"/>
    <p:sldId id="305"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C2"/>
    <a:srgbClr val="D2A277"/>
    <a:srgbClr val="E3EBED"/>
    <a:srgbClr val="342E38"/>
    <a:srgbClr val="5E9087"/>
    <a:srgbClr val="F6C667"/>
    <a:srgbClr val="E2E0E1"/>
    <a:srgbClr val="23A63B"/>
    <a:srgbClr val="EDF3F3"/>
    <a:srgbClr val="F6F8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269" autoAdjust="0"/>
    <p:restoredTop sz="94660"/>
  </p:normalViewPr>
  <p:slideViewPr>
    <p:cSldViewPr snapToGrid="0" showGuides="1">
      <p:cViewPr varScale="1">
        <p:scale>
          <a:sx n="110" d="100"/>
          <a:sy n="110" d="100"/>
        </p:scale>
        <p:origin x="102" y="21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Master" Target="slideMasters/slideMaster2.xml"/><Relationship Id="rId29" Type="http://schemas.openxmlformats.org/officeDocument/2006/relationships/presProps" Target="presProps.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B1B163-6D26-4AA1-B483-DB6D5DC8291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D087DC-0828-4584-832F-4413A39A715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D087DC-0828-4584-832F-4413A39A715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69882" y="2308881"/>
            <a:ext cx="10852237" cy="899167"/>
          </a:xfrm>
        </p:spPr>
        <p:txBody>
          <a:bodyPr lIns="101600" tIns="38100" rIns="25400" bIns="38100" anchor="t" anchorCtr="0">
            <a:noAutofit/>
          </a:bodyPr>
          <a:lstStyle>
            <a:lvl1pPr algn="ctr">
              <a:defRPr sz="5400"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669925" y="3565525"/>
            <a:ext cx="10852150" cy="801370"/>
          </a:xfrm>
        </p:spPr>
        <p:txBody>
          <a:bodyPr lIns="101600" tIns="38100" rIns="76200" bIns="38100" anchor="ctr" anchorCtr="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840105" y="727710"/>
            <a:ext cx="3931920" cy="1115060"/>
          </a:xfrm>
        </p:spPr>
        <p:txBody>
          <a:bodyPr anchor="ctr" anchorCtr="0"/>
          <a:lstStyle>
            <a:lvl1pPr>
              <a:defRPr sz="320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5138420" y="727710"/>
            <a:ext cx="6172200" cy="5403215"/>
          </a:xfrm>
        </p:spPr>
        <p:txBody>
          <a:bodyPr/>
          <a:lstStyle>
            <a:lvl1pPr>
              <a:defRPr sz="2400">
                <a:latin typeface="+mn-ea"/>
                <a:ea typeface="+mn-ea"/>
              </a:defRPr>
            </a:lvl1pPr>
            <a:lvl2pPr marL="457200" indent="0">
              <a:buNone/>
              <a:defRPr sz="2400">
                <a:latin typeface="+mn-ea"/>
                <a:ea typeface="+mn-ea"/>
              </a:defRPr>
            </a:lvl2pPr>
            <a:lvl3pPr>
              <a:defRPr sz="2400">
                <a:latin typeface="+mn-ea"/>
                <a:ea typeface="+mn-ea"/>
              </a:defRPr>
            </a:lvl3pPr>
            <a:lvl4pPr>
              <a:defRPr sz="2400">
                <a:latin typeface="+mn-ea"/>
                <a:ea typeface="+mn-ea"/>
              </a:defRPr>
            </a:lvl4pPr>
            <a:lvl5pPr>
              <a:defRPr sz="2400">
                <a:latin typeface="+mn-ea"/>
                <a:ea typeface="+mn-ea"/>
              </a:defRPr>
            </a:lvl5pPr>
            <a:lvl6pPr>
              <a:defRPr sz="2000"/>
            </a:lvl6pPr>
            <a:lvl7pPr>
              <a:defRPr sz="2000"/>
            </a:lvl7pPr>
            <a:lvl8pPr>
              <a:defRPr sz="2000"/>
            </a:lvl8pPr>
            <a:lvl9pPr>
              <a:defRPr sz="2000"/>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840105" y="2239645"/>
            <a:ext cx="3931920" cy="3891915"/>
          </a:xfrm>
        </p:spPr>
        <p:txBody>
          <a:bodyPr/>
          <a:lstStyle>
            <a:lvl1pPr marL="342900" indent="-342900">
              <a:buFont typeface="Arial" panose="020B0604020202020204" pitchFamily="34" charset="0"/>
              <a:buChar char="•"/>
              <a:defRPr sz="2400">
                <a:latin typeface="+mn-ea"/>
                <a:ea typeface="+mn-ea"/>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669925" y="5605145"/>
            <a:ext cx="10852150" cy="558165"/>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669925" y="641350"/>
            <a:ext cx="10852150" cy="455612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12196445" cy="68681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467995"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6287770"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669882" y="623591"/>
            <a:ext cx="10852237" cy="899167"/>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32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7"/>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n-ea"/>
          <a:ea typeface="+mn-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ea"/>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文本框 2"/>
          <p:cNvSpPr txBox="1"/>
          <p:nvPr/>
        </p:nvSpPr>
        <p:spPr>
          <a:xfrm>
            <a:off x="4612440" y="346673"/>
            <a:ext cx="2967120" cy="400110"/>
          </a:xfrm>
          <a:prstGeom prst="rect">
            <a:avLst/>
          </a:prstGeom>
          <a:noFill/>
        </p:spPr>
        <p:txBody>
          <a:bodyPr wrap="square" rtlCol="0">
            <a:spAutoFit/>
          </a:bodyPr>
          <a:lstStyle/>
          <a:p>
            <a:pPr algn="ctr"/>
            <a:r>
              <a:rPr lang="en-US" altLang="zh-CN" sz="2000" spc="300" dirty="0">
                <a:solidFill>
                  <a:schemeClr val="tx1">
                    <a:lumMod val="75000"/>
                    <a:lumOff val="25000"/>
                  </a:schemeClr>
                </a:solidFill>
                <a:cs typeface="+mn-ea"/>
                <a:sym typeface="+mn-lt"/>
              </a:rPr>
              <a:t>ADD A TITLE HERE</a:t>
            </a:r>
            <a:endParaRPr lang="zh-CN" altLang="en-US" sz="2000" spc="300" dirty="0">
              <a:solidFill>
                <a:schemeClr val="tx1">
                  <a:lumMod val="75000"/>
                  <a:lumOff val="25000"/>
                </a:schemeClr>
              </a:solidFill>
              <a:cs typeface="+mn-ea"/>
              <a:sym typeface="+mn-lt"/>
            </a:endParaRPr>
          </a:p>
        </p:txBody>
      </p:sp>
    </p:spTree>
  </p:cSld>
  <p:clrMap bg1="lt1" tx1="dk1" bg2="lt2" tx2="dk2" accent1="accent1" accent2="accent2" accent3="accent3" accent4="accent4" accent5="accent5" accent6="accent6" hlink="hlink" folHlink="folHlink"/>
  <p:sldLayoutIdLst>
    <p:sldLayoutId id="2147483658" r:id="rId1"/>
  </p:sldLayoutIdLst>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9.xml"/><Relationship Id="rId1" Type="http://schemas.openxmlformats.org/officeDocument/2006/relationships/image" Target="../media/image11.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9.xml"/><Relationship Id="rId2" Type="http://schemas.openxmlformats.org/officeDocument/2006/relationships/image" Target="../media/image12.jpeg"/><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9.xml"/><Relationship Id="rId1" Type="http://schemas.openxmlformats.org/officeDocument/2006/relationships/image" Target="../media/image13.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9.xml"/><Relationship Id="rId2" Type="http://schemas.openxmlformats.org/officeDocument/2006/relationships/image" Target="../media/image14.jpeg"/><Relationship Id="rId1" Type="http://schemas.openxmlformats.org/officeDocument/2006/relationships/tags" Target="../tags/tag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9.xml"/><Relationship Id="rId2" Type="http://schemas.openxmlformats.org/officeDocument/2006/relationships/image" Target="../media/image15.jpeg"/><Relationship Id="rId1" Type="http://schemas.openxmlformats.org/officeDocument/2006/relationships/tags" Target="../tags/tag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9.xml"/><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9.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9.xml"/><Relationship Id="rId2" Type="http://schemas.openxmlformats.org/officeDocument/2006/relationships/image" Target="../media/image9.jpeg"/><Relationship Id="rId1" Type="http://schemas.openxmlformats.org/officeDocument/2006/relationships/tags" Target="../tags/tag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9.xml"/><Relationship Id="rId1" Type="http://schemas.openxmlformats.org/officeDocument/2006/relationships/tags" Target="../tags/tag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9.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9.xml"/><Relationship Id="rId2" Type="http://schemas.openxmlformats.org/officeDocument/2006/relationships/tags" Target="../tags/tag1.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9.xml"/><Relationship Id="rId2" Type="http://schemas.openxmlformats.org/officeDocument/2006/relationships/image" Target="../media/image5.jpeg"/><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9.xml"/><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9.xml"/><Relationship Id="rId2" Type="http://schemas.openxmlformats.org/officeDocument/2006/relationships/image" Target="../media/image9.jpeg"/><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9.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9000" b="-9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1607448" y="2425367"/>
            <a:ext cx="5405647" cy="2541911"/>
            <a:chOff x="4832253" y="1231250"/>
            <a:chExt cx="5405647" cy="2541911"/>
          </a:xfrm>
        </p:grpSpPr>
        <p:sp>
          <p:nvSpPr>
            <p:cNvPr id="4" name="文本框 3"/>
            <p:cNvSpPr txBox="1"/>
            <p:nvPr/>
          </p:nvSpPr>
          <p:spPr>
            <a:xfrm>
              <a:off x="4832253" y="1612432"/>
              <a:ext cx="5405647" cy="923330"/>
            </a:xfrm>
            <a:prstGeom prst="rect">
              <a:avLst/>
            </a:prstGeom>
            <a:noFill/>
          </p:spPr>
          <p:txBody>
            <a:bodyPr wrap="none" rtlCol="0">
              <a:spAutoFit/>
            </a:bodyPr>
            <a:lstStyle/>
            <a:p>
              <a:r>
                <a:rPr lang="zh-CN" altLang="en-US" sz="5400" dirty="0">
                  <a:solidFill>
                    <a:schemeClr val="tx1">
                      <a:lumMod val="75000"/>
                      <a:lumOff val="25000"/>
                    </a:schemeClr>
                  </a:solidFill>
                  <a:latin typeface="字魂59号-创粗黑" panose="00000500000000000000" pitchFamily="2" charset="-122"/>
                  <a:ea typeface="字魂59号-创粗黑" panose="00000500000000000000" pitchFamily="2" charset="-122"/>
                </a:rPr>
                <a:t>开题报告</a:t>
              </a:r>
              <a:r>
                <a:rPr lang="en-US" altLang="zh-CN" sz="5400" dirty="0">
                  <a:solidFill>
                    <a:schemeClr val="tx1">
                      <a:lumMod val="75000"/>
                      <a:lumOff val="25000"/>
                    </a:schemeClr>
                  </a:solidFill>
                  <a:latin typeface="字魂59号-创粗黑" panose="00000500000000000000" pitchFamily="2" charset="-122"/>
                  <a:ea typeface="字魂59号-创粗黑" panose="00000500000000000000" pitchFamily="2" charset="-122"/>
                </a:rPr>
                <a:t>PPT</a:t>
              </a:r>
              <a:r>
                <a:rPr lang="zh-CN" altLang="en-US" sz="5400" dirty="0">
                  <a:solidFill>
                    <a:schemeClr val="tx1">
                      <a:lumMod val="75000"/>
                      <a:lumOff val="25000"/>
                    </a:schemeClr>
                  </a:solidFill>
                  <a:latin typeface="字魂59号-创粗黑" panose="00000500000000000000" pitchFamily="2" charset="-122"/>
                  <a:ea typeface="字魂59号-创粗黑" panose="00000500000000000000" pitchFamily="2" charset="-122"/>
                </a:rPr>
                <a:t>模板</a:t>
              </a:r>
              <a:endParaRPr lang="zh-CN" altLang="en-US" sz="54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5" name="文本框 4"/>
            <p:cNvSpPr txBox="1"/>
            <p:nvPr/>
          </p:nvSpPr>
          <p:spPr>
            <a:xfrm>
              <a:off x="4884875" y="2472898"/>
              <a:ext cx="5173525" cy="307777"/>
            </a:xfrm>
            <a:prstGeom prst="rect">
              <a:avLst/>
            </a:prstGeom>
            <a:noFill/>
          </p:spPr>
          <p:txBody>
            <a:bodyPr wrap="square" rtlCol="0">
              <a:spAutoFit/>
            </a:bodyPr>
            <a:lstStyle/>
            <a:p>
              <a:pPr algn="dist"/>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学术研究</a:t>
              </a:r>
              <a:r>
                <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rPr>
                <a:t>/</a:t>
              </a: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毕业论文</a:t>
              </a:r>
              <a:r>
                <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rPr>
                <a:t>/</a:t>
              </a: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毕业答辩</a:t>
              </a:r>
              <a:r>
                <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rPr>
                <a:t>/</a:t>
              </a: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毕业报告</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6" name="文本框 5"/>
            <p:cNvSpPr txBox="1"/>
            <p:nvPr/>
          </p:nvSpPr>
          <p:spPr>
            <a:xfrm>
              <a:off x="4832253" y="3373051"/>
              <a:ext cx="2011015" cy="40011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字魂59号-创粗黑" panose="00000500000000000000" pitchFamily="2" charset="-122"/>
                  <a:ea typeface="字魂59号-创粗黑" panose="00000500000000000000" pitchFamily="2" charset="-122"/>
                </a:rPr>
                <a:t>汇报人</a:t>
              </a:r>
              <a:r>
                <a:rPr lang="zh-CN" altLang="en-US" sz="2000" dirty="0" smtClean="0">
                  <a:solidFill>
                    <a:schemeClr val="tx1">
                      <a:lumMod val="75000"/>
                      <a:lumOff val="25000"/>
                    </a:schemeClr>
                  </a:solidFill>
                  <a:latin typeface="字魂59号-创粗黑" panose="00000500000000000000" pitchFamily="2" charset="-122"/>
                  <a:ea typeface="字魂59号-创粗黑" panose="00000500000000000000" pitchFamily="2" charset="-122"/>
                </a:rPr>
                <a:t>：青课</a:t>
              </a:r>
              <a:endParaRPr lang="zh-CN" altLang="en-US" sz="20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7" name="文本框 6"/>
            <p:cNvSpPr txBox="1"/>
            <p:nvPr/>
          </p:nvSpPr>
          <p:spPr>
            <a:xfrm>
              <a:off x="4884876" y="1231250"/>
              <a:ext cx="5300403" cy="523220"/>
            </a:xfrm>
            <a:prstGeom prst="rect">
              <a:avLst/>
            </a:prstGeom>
            <a:noFill/>
          </p:spPr>
          <p:txBody>
            <a:bodyPr wrap="square" rtlCol="0">
              <a:spAutoFit/>
            </a:bodyPr>
            <a:lstStyle/>
            <a:p>
              <a:pPr algn="dist"/>
              <a:r>
                <a:rPr lang="en-US" altLang="zh-CN" sz="2800" dirty="0">
                  <a:solidFill>
                    <a:srgbClr val="D2A277"/>
                  </a:solidFill>
                  <a:latin typeface="字魂59号-创粗黑" panose="00000500000000000000" pitchFamily="2" charset="-122"/>
                  <a:ea typeface="字魂59号-创粗黑" panose="00000500000000000000" pitchFamily="2" charset="-122"/>
                </a:rPr>
                <a:t>OPENING REPORT</a:t>
              </a:r>
              <a:endParaRPr lang="zh-CN" altLang="en-US" sz="2800" dirty="0">
                <a:solidFill>
                  <a:srgbClr val="D2A277"/>
                </a:solidFill>
                <a:latin typeface="字魂59号-创粗黑" panose="00000500000000000000" pitchFamily="2" charset="-122"/>
                <a:ea typeface="字魂59号-创粗黑" panose="00000500000000000000" pitchFamily="2" charset="-122"/>
              </a:endParaRPr>
            </a:p>
          </p:txBody>
        </p:sp>
        <p:sp>
          <p:nvSpPr>
            <p:cNvPr id="8" name="文本框 7"/>
            <p:cNvSpPr txBox="1"/>
            <p:nvPr/>
          </p:nvSpPr>
          <p:spPr bwMode="auto">
            <a:xfrm>
              <a:off x="4893916" y="2774907"/>
              <a:ext cx="5045742" cy="523220"/>
            </a:xfrm>
            <a:prstGeom prst="rect">
              <a:avLst/>
            </a:prstGeom>
            <a:noFill/>
          </p:spPr>
          <p:txBody>
            <a:bodyPr wrap="square">
              <a:spAutoFit/>
            </a:bodyPr>
            <a:lstStyle/>
            <a:p>
              <a:pPr>
                <a:defRPr/>
              </a:pPr>
              <a:r>
                <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rPr>
                <a:t>Double-click here to add your text message content Double-click here to add your text message content</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Scale>
                                      <p:cBhvr>
                                        <p:cTn id="7"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3"/>
                                        </p:tgtEl>
                                        <p:attrNameLst>
                                          <p:attrName>ppt_x</p:attrName>
                                          <p:attrName>ppt_y</p:attrName>
                                        </p:attrNameLst>
                                      </p:cBhvr>
                                    </p:animMotion>
                                    <p:animEffect transition="in" filter="fade">
                                      <p:cBhvr>
                                        <p:cTn id="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11c8c7bc-61aa-4d43-ba79-1ad1272efd51"/>
          <p:cNvGrpSpPr>
            <a:grpSpLocks noChangeAspect="1"/>
          </p:cNvGrpSpPr>
          <p:nvPr/>
        </p:nvGrpSpPr>
        <p:grpSpPr>
          <a:xfrm>
            <a:off x="1271099" y="1503486"/>
            <a:ext cx="9633991" cy="3851028"/>
            <a:chOff x="4440238" y="3763963"/>
            <a:chExt cx="15476537" cy="6186487"/>
          </a:xfrm>
        </p:grpSpPr>
        <p:sp>
          <p:nvSpPr>
            <p:cNvPr id="16" name="is1ide-Freeform: Shape 2"/>
            <p:cNvSpPr/>
            <p:nvPr/>
          </p:nvSpPr>
          <p:spPr bwMode="auto">
            <a:xfrm>
              <a:off x="4440238" y="6907214"/>
              <a:ext cx="3556000" cy="24288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175" y="0"/>
                    <a:pt x="4508" y="6511"/>
                    <a:pt x="3163" y="12415"/>
                  </a:cubicBezTo>
                  <a:cubicBezTo>
                    <a:pt x="2426" y="15650"/>
                    <a:pt x="1360" y="18729"/>
                    <a:pt x="0" y="21599"/>
                  </a:cubicBezTo>
                  <a:lnTo>
                    <a:pt x="21600" y="21599"/>
                  </a:lnTo>
                  <a:cubicBezTo>
                    <a:pt x="20239" y="18729"/>
                    <a:pt x="19173" y="15650"/>
                    <a:pt x="18436" y="12415"/>
                  </a:cubicBezTo>
                  <a:cubicBezTo>
                    <a:pt x="17091" y="6511"/>
                    <a:pt x="15424" y="0"/>
                    <a:pt x="10800" y="0"/>
                  </a:cubicBezTo>
                  <a:close/>
                </a:path>
              </a:pathLst>
            </a:custGeom>
            <a:solidFill>
              <a:srgbClr val="D2A277">
                <a:alpha val="70000"/>
              </a:srgbClr>
            </a:solidFill>
            <a:ln>
              <a:noFill/>
            </a:ln>
            <a:effectLst/>
          </p:spPr>
          <p:txBody>
            <a:bodyPr anchor="ctr"/>
            <a:lstStyle/>
            <a:p>
              <a:pPr algn="ctr"/>
              <a:endParaRPr>
                <a:cs typeface="+mn-ea"/>
                <a:sym typeface="+mn-lt"/>
              </a:endParaRPr>
            </a:p>
          </p:txBody>
        </p:sp>
        <p:sp>
          <p:nvSpPr>
            <p:cNvPr id="17" name="is1ide-Freeform: Shape 3"/>
            <p:cNvSpPr/>
            <p:nvPr/>
          </p:nvSpPr>
          <p:spPr bwMode="auto">
            <a:xfrm>
              <a:off x="6850063" y="5532438"/>
              <a:ext cx="3556000" cy="38036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149" y="0"/>
                    <a:pt x="4045" y="4019"/>
                    <a:pt x="3163" y="7928"/>
                  </a:cubicBezTo>
                  <a:cubicBezTo>
                    <a:pt x="2135" y="12489"/>
                    <a:pt x="1080" y="17046"/>
                    <a:pt x="0" y="21600"/>
                  </a:cubicBezTo>
                  <a:lnTo>
                    <a:pt x="21600" y="21600"/>
                  </a:lnTo>
                  <a:cubicBezTo>
                    <a:pt x="20519" y="17046"/>
                    <a:pt x="19464" y="12489"/>
                    <a:pt x="18436" y="7928"/>
                  </a:cubicBezTo>
                  <a:cubicBezTo>
                    <a:pt x="17554" y="4019"/>
                    <a:pt x="15450" y="0"/>
                    <a:pt x="10800" y="0"/>
                  </a:cubicBezTo>
                  <a:close/>
                </a:path>
              </a:pathLst>
            </a:custGeom>
            <a:solidFill>
              <a:srgbClr val="BFBFC2">
                <a:alpha val="70000"/>
              </a:srgbClr>
            </a:solidFill>
            <a:ln>
              <a:noFill/>
            </a:ln>
            <a:effectLst/>
          </p:spPr>
          <p:txBody>
            <a:bodyPr anchor="ctr"/>
            <a:lstStyle/>
            <a:p>
              <a:pPr algn="ctr"/>
              <a:endParaRPr>
                <a:cs typeface="+mn-ea"/>
                <a:sym typeface="+mn-lt"/>
              </a:endParaRPr>
            </a:p>
          </p:txBody>
        </p:sp>
        <p:sp>
          <p:nvSpPr>
            <p:cNvPr id="18" name="is1ide-Freeform: Shape 4"/>
            <p:cNvSpPr/>
            <p:nvPr/>
          </p:nvSpPr>
          <p:spPr bwMode="auto">
            <a:xfrm>
              <a:off x="9217026" y="7621588"/>
              <a:ext cx="3556000" cy="17145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5879" y="0"/>
                    <a:pt x="5931" y="11296"/>
                    <a:pt x="3163" y="17598"/>
                  </a:cubicBezTo>
                  <a:cubicBezTo>
                    <a:pt x="2360" y="19429"/>
                    <a:pt x="1260" y="20819"/>
                    <a:pt x="0" y="21600"/>
                  </a:cubicBezTo>
                  <a:lnTo>
                    <a:pt x="21600" y="21600"/>
                  </a:lnTo>
                  <a:cubicBezTo>
                    <a:pt x="20339" y="20819"/>
                    <a:pt x="19239" y="19429"/>
                    <a:pt x="18436" y="17598"/>
                  </a:cubicBezTo>
                  <a:cubicBezTo>
                    <a:pt x="15668" y="11296"/>
                    <a:pt x="15720" y="0"/>
                    <a:pt x="10800" y="0"/>
                  </a:cubicBezTo>
                  <a:close/>
                </a:path>
              </a:pathLst>
            </a:custGeom>
            <a:solidFill>
              <a:srgbClr val="D2A277">
                <a:alpha val="70000"/>
              </a:srgbClr>
            </a:solidFill>
            <a:ln>
              <a:noFill/>
            </a:ln>
            <a:effectLst/>
          </p:spPr>
          <p:txBody>
            <a:bodyPr anchor="ctr"/>
            <a:lstStyle/>
            <a:p>
              <a:pPr algn="ctr"/>
              <a:endParaRPr>
                <a:cs typeface="+mn-ea"/>
                <a:sym typeface="+mn-lt"/>
              </a:endParaRPr>
            </a:p>
          </p:txBody>
        </p:sp>
        <p:sp>
          <p:nvSpPr>
            <p:cNvPr id="19" name="is1ide-Freeform: Shape 5"/>
            <p:cNvSpPr/>
            <p:nvPr/>
          </p:nvSpPr>
          <p:spPr bwMode="auto">
            <a:xfrm>
              <a:off x="11550650" y="6473825"/>
              <a:ext cx="3556000" cy="28622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174" y="0"/>
                    <a:pt x="4243" y="5400"/>
                    <a:pt x="3163" y="10538"/>
                  </a:cubicBezTo>
                  <a:cubicBezTo>
                    <a:pt x="2368" y="14322"/>
                    <a:pt x="1309" y="18015"/>
                    <a:pt x="0" y="21600"/>
                  </a:cubicBezTo>
                  <a:lnTo>
                    <a:pt x="21600" y="21600"/>
                  </a:lnTo>
                  <a:cubicBezTo>
                    <a:pt x="20290" y="18015"/>
                    <a:pt x="19231" y="14322"/>
                    <a:pt x="18436" y="10538"/>
                  </a:cubicBezTo>
                  <a:cubicBezTo>
                    <a:pt x="17356" y="5400"/>
                    <a:pt x="15425" y="0"/>
                    <a:pt x="10800" y="0"/>
                  </a:cubicBezTo>
                  <a:close/>
                </a:path>
              </a:pathLst>
            </a:custGeom>
            <a:solidFill>
              <a:srgbClr val="BFBFC2">
                <a:alpha val="70000"/>
              </a:srgbClr>
            </a:solidFill>
            <a:ln>
              <a:noFill/>
            </a:ln>
            <a:effectLst/>
          </p:spPr>
          <p:txBody>
            <a:bodyPr anchor="ctr"/>
            <a:lstStyle/>
            <a:p>
              <a:pPr algn="ctr"/>
              <a:endParaRPr>
                <a:cs typeface="+mn-ea"/>
                <a:sym typeface="+mn-lt"/>
              </a:endParaRPr>
            </a:p>
          </p:txBody>
        </p:sp>
        <p:sp>
          <p:nvSpPr>
            <p:cNvPr id="20" name="is1ide-Freeform: Shape 6"/>
            <p:cNvSpPr/>
            <p:nvPr/>
          </p:nvSpPr>
          <p:spPr bwMode="auto">
            <a:xfrm>
              <a:off x="13925550" y="7437437"/>
              <a:ext cx="3556000" cy="18986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056" y="0"/>
                    <a:pt x="5367" y="9280"/>
                    <a:pt x="3163" y="15885"/>
                  </a:cubicBezTo>
                  <a:cubicBezTo>
                    <a:pt x="2408" y="18148"/>
                    <a:pt x="1324" y="20101"/>
                    <a:pt x="0" y="21600"/>
                  </a:cubicBezTo>
                  <a:lnTo>
                    <a:pt x="21600" y="21600"/>
                  </a:lnTo>
                  <a:cubicBezTo>
                    <a:pt x="20275" y="20101"/>
                    <a:pt x="19191" y="18148"/>
                    <a:pt x="18436" y="15885"/>
                  </a:cubicBezTo>
                  <a:cubicBezTo>
                    <a:pt x="16232" y="9280"/>
                    <a:pt x="15543" y="0"/>
                    <a:pt x="10800" y="0"/>
                  </a:cubicBezTo>
                  <a:close/>
                </a:path>
              </a:pathLst>
            </a:custGeom>
            <a:solidFill>
              <a:srgbClr val="D2A277">
                <a:alpha val="70000"/>
              </a:srgbClr>
            </a:solidFill>
            <a:ln>
              <a:noFill/>
            </a:ln>
            <a:effectLst/>
          </p:spPr>
          <p:txBody>
            <a:bodyPr anchor="ctr"/>
            <a:lstStyle/>
            <a:p>
              <a:pPr algn="ctr"/>
              <a:endParaRPr>
                <a:cs typeface="+mn-ea"/>
                <a:sym typeface="+mn-lt"/>
              </a:endParaRPr>
            </a:p>
          </p:txBody>
        </p:sp>
        <p:sp>
          <p:nvSpPr>
            <p:cNvPr id="21" name="is1ide-Freeform: Shape 7"/>
            <p:cNvSpPr/>
            <p:nvPr/>
          </p:nvSpPr>
          <p:spPr bwMode="auto">
            <a:xfrm>
              <a:off x="16360775" y="6907213"/>
              <a:ext cx="3556000" cy="24288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6175" y="0"/>
                    <a:pt x="4508" y="6511"/>
                    <a:pt x="3163" y="12415"/>
                  </a:cubicBezTo>
                  <a:cubicBezTo>
                    <a:pt x="2426" y="15650"/>
                    <a:pt x="1360" y="18729"/>
                    <a:pt x="0" y="21599"/>
                  </a:cubicBezTo>
                  <a:lnTo>
                    <a:pt x="21600" y="21599"/>
                  </a:lnTo>
                  <a:cubicBezTo>
                    <a:pt x="20239" y="18729"/>
                    <a:pt x="19173" y="15650"/>
                    <a:pt x="18436" y="12415"/>
                  </a:cubicBezTo>
                  <a:cubicBezTo>
                    <a:pt x="17091" y="6511"/>
                    <a:pt x="15424" y="0"/>
                    <a:pt x="10800" y="0"/>
                  </a:cubicBezTo>
                  <a:close/>
                </a:path>
              </a:pathLst>
            </a:custGeom>
            <a:solidFill>
              <a:srgbClr val="BFBFC2">
                <a:alpha val="70000"/>
              </a:srgbClr>
            </a:solidFill>
            <a:ln>
              <a:noFill/>
            </a:ln>
            <a:effectLst/>
          </p:spPr>
          <p:txBody>
            <a:bodyPr anchor="ctr"/>
            <a:lstStyle/>
            <a:p>
              <a:pPr algn="ctr"/>
              <a:endParaRPr>
                <a:cs typeface="+mn-ea"/>
                <a:sym typeface="+mn-lt"/>
              </a:endParaRPr>
            </a:p>
          </p:txBody>
        </p:sp>
        <p:sp>
          <p:nvSpPr>
            <p:cNvPr id="22" name="is1ide-Freeform: Shape 8"/>
            <p:cNvSpPr/>
            <p:nvPr/>
          </p:nvSpPr>
          <p:spPr bwMode="auto">
            <a:xfrm>
              <a:off x="5613400" y="9521825"/>
              <a:ext cx="1258888" cy="4286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21600" y="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zh-CN" altLang="en-US" sz="1600" dirty="0">
                  <a:solidFill>
                    <a:schemeClr val="tx1">
                      <a:lumMod val="75000"/>
                      <a:lumOff val="25000"/>
                    </a:schemeClr>
                  </a:solidFill>
                  <a:cs typeface="+mn-ea"/>
                  <a:sym typeface="+mn-lt"/>
                </a:rPr>
                <a:t>关键词</a:t>
              </a:r>
              <a:endParaRPr lang="zh-CN" altLang="en-US" sz="1600" dirty="0">
                <a:solidFill>
                  <a:schemeClr val="tx1">
                    <a:lumMod val="75000"/>
                    <a:lumOff val="25000"/>
                  </a:schemeClr>
                </a:solidFill>
                <a:cs typeface="+mn-ea"/>
                <a:sym typeface="+mn-lt"/>
              </a:endParaRPr>
            </a:p>
          </p:txBody>
        </p:sp>
        <p:sp>
          <p:nvSpPr>
            <p:cNvPr id="23" name="is1ide-Freeform: Shape 9"/>
            <p:cNvSpPr/>
            <p:nvPr/>
          </p:nvSpPr>
          <p:spPr bwMode="auto">
            <a:xfrm>
              <a:off x="7999413" y="9521825"/>
              <a:ext cx="1258887" cy="4286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21600" y="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zh-CN" altLang="en-US" sz="1600">
                  <a:solidFill>
                    <a:schemeClr val="tx1">
                      <a:lumMod val="75000"/>
                      <a:lumOff val="25000"/>
                    </a:schemeClr>
                  </a:solidFill>
                  <a:cs typeface="+mn-ea"/>
                  <a:sym typeface="+mn-lt"/>
                </a:rPr>
                <a:t>关键词</a:t>
              </a:r>
              <a:endParaRPr lang="zh-CN" altLang="en-US" sz="1600">
                <a:solidFill>
                  <a:schemeClr val="tx1">
                    <a:lumMod val="75000"/>
                    <a:lumOff val="25000"/>
                  </a:schemeClr>
                </a:solidFill>
                <a:cs typeface="+mn-ea"/>
                <a:sym typeface="+mn-lt"/>
              </a:endParaRPr>
            </a:p>
          </p:txBody>
        </p:sp>
        <p:sp>
          <p:nvSpPr>
            <p:cNvPr id="24" name="is1ide-Freeform: Shape 10"/>
            <p:cNvSpPr/>
            <p:nvPr/>
          </p:nvSpPr>
          <p:spPr bwMode="auto">
            <a:xfrm>
              <a:off x="10406063" y="9521825"/>
              <a:ext cx="1260475" cy="4286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21600" y="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zh-CN" altLang="en-US" sz="1600">
                  <a:solidFill>
                    <a:schemeClr val="tx1">
                      <a:lumMod val="75000"/>
                      <a:lumOff val="25000"/>
                    </a:schemeClr>
                  </a:solidFill>
                  <a:cs typeface="+mn-ea"/>
                  <a:sym typeface="+mn-lt"/>
                </a:rPr>
                <a:t>关键词</a:t>
              </a:r>
              <a:endParaRPr lang="zh-CN" altLang="en-US" sz="1600">
                <a:solidFill>
                  <a:schemeClr val="tx1">
                    <a:lumMod val="75000"/>
                    <a:lumOff val="25000"/>
                  </a:schemeClr>
                </a:solidFill>
                <a:cs typeface="+mn-ea"/>
                <a:sym typeface="+mn-lt"/>
              </a:endParaRPr>
            </a:p>
          </p:txBody>
        </p:sp>
        <p:sp>
          <p:nvSpPr>
            <p:cNvPr id="25" name="is1ide-Freeform: Shape 11"/>
            <p:cNvSpPr/>
            <p:nvPr/>
          </p:nvSpPr>
          <p:spPr bwMode="auto">
            <a:xfrm>
              <a:off x="12725400" y="9521825"/>
              <a:ext cx="1258888" cy="4286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21600" y="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zh-CN" altLang="en-US" sz="1600">
                  <a:solidFill>
                    <a:schemeClr val="tx1">
                      <a:lumMod val="75000"/>
                      <a:lumOff val="25000"/>
                    </a:schemeClr>
                  </a:solidFill>
                  <a:cs typeface="+mn-ea"/>
                  <a:sym typeface="+mn-lt"/>
                </a:rPr>
                <a:t>关键词</a:t>
              </a:r>
              <a:endParaRPr lang="zh-CN" altLang="en-US" sz="1600">
                <a:solidFill>
                  <a:schemeClr val="tx1">
                    <a:lumMod val="75000"/>
                    <a:lumOff val="25000"/>
                  </a:schemeClr>
                </a:solidFill>
                <a:cs typeface="+mn-ea"/>
                <a:sym typeface="+mn-lt"/>
              </a:endParaRPr>
            </a:p>
          </p:txBody>
        </p:sp>
        <p:sp>
          <p:nvSpPr>
            <p:cNvPr id="26" name="îṥļîḑé-Freeform: Shape 12"/>
            <p:cNvSpPr/>
            <p:nvPr/>
          </p:nvSpPr>
          <p:spPr bwMode="auto">
            <a:xfrm>
              <a:off x="15116175" y="9521825"/>
              <a:ext cx="1258888" cy="4286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21600" y="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zh-CN" altLang="en-US" sz="1600">
                  <a:solidFill>
                    <a:schemeClr val="tx1">
                      <a:lumMod val="75000"/>
                      <a:lumOff val="25000"/>
                    </a:schemeClr>
                  </a:solidFill>
                  <a:cs typeface="+mn-ea"/>
                  <a:sym typeface="+mn-lt"/>
                </a:rPr>
                <a:t>关键词</a:t>
              </a:r>
              <a:endParaRPr lang="zh-CN" altLang="en-US" sz="1600">
                <a:solidFill>
                  <a:schemeClr val="tx1">
                    <a:lumMod val="75000"/>
                    <a:lumOff val="25000"/>
                  </a:schemeClr>
                </a:solidFill>
                <a:cs typeface="+mn-ea"/>
                <a:sym typeface="+mn-lt"/>
              </a:endParaRPr>
            </a:p>
          </p:txBody>
        </p:sp>
        <p:sp>
          <p:nvSpPr>
            <p:cNvPr id="27" name="îṥļîḑé-Freeform: Shape 13"/>
            <p:cNvSpPr/>
            <p:nvPr/>
          </p:nvSpPr>
          <p:spPr bwMode="auto">
            <a:xfrm>
              <a:off x="17505363" y="9521825"/>
              <a:ext cx="1260475" cy="4286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21600" y="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zh-CN" altLang="en-US" sz="1600">
                  <a:solidFill>
                    <a:schemeClr val="tx1">
                      <a:lumMod val="75000"/>
                      <a:lumOff val="25000"/>
                    </a:schemeClr>
                  </a:solidFill>
                  <a:cs typeface="+mn-ea"/>
                  <a:sym typeface="+mn-lt"/>
                </a:rPr>
                <a:t>关键词</a:t>
              </a:r>
              <a:endParaRPr lang="zh-CN" altLang="en-US" sz="1600">
                <a:solidFill>
                  <a:schemeClr val="tx1">
                    <a:lumMod val="75000"/>
                    <a:lumOff val="25000"/>
                  </a:schemeClr>
                </a:solidFill>
                <a:cs typeface="+mn-ea"/>
                <a:sym typeface="+mn-lt"/>
              </a:endParaRPr>
            </a:p>
          </p:txBody>
        </p:sp>
        <p:sp>
          <p:nvSpPr>
            <p:cNvPr id="28" name="îṥļîḑé-Freeform: Shape 14"/>
            <p:cNvSpPr/>
            <p:nvPr/>
          </p:nvSpPr>
          <p:spPr bwMode="auto">
            <a:xfrm>
              <a:off x="5683250" y="5456238"/>
              <a:ext cx="1119188" cy="1257300"/>
            </a:xfrm>
            <a:custGeom>
              <a:avLst/>
              <a:gdLst>
                <a:gd name="T0" fmla="+- 0 10800 961"/>
                <a:gd name="T1" fmla="*/ T0 w 19679"/>
                <a:gd name="T2" fmla="*/ 10770 h 21541"/>
                <a:gd name="T3" fmla="+- 0 10800 961"/>
                <a:gd name="T4" fmla="*/ T3 w 19679"/>
                <a:gd name="T5" fmla="*/ 10770 h 21541"/>
                <a:gd name="T6" fmla="+- 0 10800 961"/>
                <a:gd name="T7" fmla="*/ T6 w 19679"/>
                <a:gd name="T8" fmla="*/ 10770 h 21541"/>
                <a:gd name="T9" fmla="+- 0 10800 961"/>
                <a:gd name="T10" fmla="*/ T9 w 19679"/>
                <a:gd name="T11" fmla="*/ 10770 h 21541"/>
              </a:gdLst>
              <a:ahLst/>
              <a:cxnLst>
                <a:cxn ang="0">
                  <a:pos x="T1" y="T2"/>
                </a:cxn>
                <a:cxn ang="0">
                  <a:pos x="T4" y="T5"/>
                </a:cxn>
                <a:cxn ang="0">
                  <a:pos x="T7" y="T8"/>
                </a:cxn>
                <a:cxn ang="0">
                  <a:pos x="T10" y="T11"/>
                </a:cxn>
              </a:cxnLst>
              <a:rect l="0" t="0" r="r" b="b"/>
              <a:pathLst>
                <a:path w="19679" h="21541">
                  <a:moveTo>
                    <a:pt x="9839" y="0"/>
                  </a:moveTo>
                  <a:cubicBezTo>
                    <a:pt x="7320" y="0"/>
                    <a:pt x="4802" y="936"/>
                    <a:pt x="2881" y="2808"/>
                  </a:cubicBezTo>
                  <a:cubicBezTo>
                    <a:pt x="-961" y="6553"/>
                    <a:pt x="-961" y="12624"/>
                    <a:pt x="2881" y="16368"/>
                  </a:cubicBezTo>
                  <a:cubicBezTo>
                    <a:pt x="4235" y="17687"/>
                    <a:pt x="5883" y="18532"/>
                    <a:pt x="7620" y="18921"/>
                  </a:cubicBezTo>
                  <a:cubicBezTo>
                    <a:pt x="8538" y="20485"/>
                    <a:pt x="10394" y="21599"/>
                    <a:pt x="12225" y="21538"/>
                  </a:cubicBezTo>
                  <a:cubicBezTo>
                    <a:pt x="12337" y="21535"/>
                    <a:pt x="12449" y="21523"/>
                    <a:pt x="12557" y="21510"/>
                  </a:cubicBezTo>
                  <a:cubicBezTo>
                    <a:pt x="11832" y="20830"/>
                    <a:pt x="11266" y="20009"/>
                    <a:pt x="10921" y="19113"/>
                  </a:cubicBezTo>
                  <a:cubicBezTo>
                    <a:pt x="13067" y="18883"/>
                    <a:pt x="15151" y="17972"/>
                    <a:pt x="16796" y="16368"/>
                  </a:cubicBezTo>
                  <a:cubicBezTo>
                    <a:pt x="20639" y="12624"/>
                    <a:pt x="20638" y="6553"/>
                    <a:pt x="16796" y="2808"/>
                  </a:cubicBezTo>
                  <a:cubicBezTo>
                    <a:pt x="14875" y="936"/>
                    <a:pt x="12357" y="0"/>
                    <a:pt x="9839" y="0"/>
                  </a:cubicBezTo>
                  <a:close/>
                </a:path>
              </a:pathLst>
            </a:custGeom>
            <a:solidFill>
              <a:srgbClr val="D2A277"/>
            </a:solidFill>
            <a:ln>
              <a:noFill/>
            </a:ln>
            <a:effectLst/>
          </p:spPr>
          <p:txBody>
            <a:bodyPr anchor="ctr"/>
            <a:lstStyle/>
            <a:p>
              <a:pPr algn="ctr"/>
              <a:endParaRPr>
                <a:cs typeface="+mn-ea"/>
                <a:sym typeface="+mn-lt"/>
              </a:endParaRPr>
            </a:p>
          </p:txBody>
        </p:sp>
        <p:sp>
          <p:nvSpPr>
            <p:cNvPr id="29" name="îṥļîḑé-Freeform: Shape 15"/>
            <p:cNvSpPr/>
            <p:nvPr/>
          </p:nvSpPr>
          <p:spPr bwMode="auto">
            <a:xfrm>
              <a:off x="5891213" y="5729288"/>
              <a:ext cx="679450" cy="558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id-ID" sz="1800">
                  <a:solidFill>
                    <a:srgbClr val="FFFFFF"/>
                  </a:solidFill>
                  <a:cs typeface="+mn-ea"/>
                  <a:sym typeface="+mn-lt"/>
                </a:rPr>
                <a:t>145</a:t>
              </a:r>
              <a:endParaRPr lang="id-ID" sz="1800">
                <a:solidFill>
                  <a:srgbClr val="FFFFFF"/>
                </a:solidFill>
                <a:cs typeface="+mn-ea"/>
                <a:sym typeface="+mn-lt"/>
              </a:endParaRPr>
            </a:p>
          </p:txBody>
        </p:sp>
        <p:sp>
          <p:nvSpPr>
            <p:cNvPr id="30" name="îṥļîḑé-Freeform: Shape 16"/>
            <p:cNvSpPr/>
            <p:nvPr/>
          </p:nvSpPr>
          <p:spPr bwMode="auto">
            <a:xfrm>
              <a:off x="7997825" y="3763963"/>
              <a:ext cx="1265238" cy="1420812"/>
            </a:xfrm>
            <a:custGeom>
              <a:avLst/>
              <a:gdLst>
                <a:gd name="T0" fmla="+- 0 10800 961"/>
                <a:gd name="T1" fmla="*/ T0 w 19679"/>
                <a:gd name="T2" fmla="*/ 10770 h 21541"/>
                <a:gd name="T3" fmla="+- 0 10800 961"/>
                <a:gd name="T4" fmla="*/ T3 w 19679"/>
                <a:gd name="T5" fmla="*/ 10770 h 21541"/>
                <a:gd name="T6" fmla="+- 0 10800 961"/>
                <a:gd name="T7" fmla="*/ T6 w 19679"/>
                <a:gd name="T8" fmla="*/ 10770 h 21541"/>
                <a:gd name="T9" fmla="+- 0 10800 961"/>
                <a:gd name="T10" fmla="*/ T9 w 19679"/>
                <a:gd name="T11" fmla="*/ 10770 h 21541"/>
              </a:gdLst>
              <a:ahLst/>
              <a:cxnLst>
                <a:cxn ang="0">
                  <a:pos x="T1" y="T2"/>
                </a:cxn>
                <a:cxn ang="0">
                  <a:pos x="T4" y="T5"/>
                </a:cxn>
                <a:cxn ang="0">
                  <a:pos x="T7" y="T8"/>
                </a:cxn>
                <a:cxn ang="0">
                  <a:pos x="T10" y="T11"/>
                </a:cxn>
              </a:cxnLst>
              <a:rect l="0" t="0" r="r" b="b"/>
              <a:pathLst>
                <a:path w="19679" h="21541">
                  <a:moveTo>
                    <a:pt x="9839" y="0"/>
                  </a:moveTo>
                  <a:cubicBezTo>
                    <a:pt x="7320" y="0"/>
                    <a:pt x="4802" y="936"/>
                    <a:pt x="2881" y="2808"/>
                  </a:cubicBezTo>
                  <a:cubicBezTo>
                    <a:pt x="-961" y="6553"/>
                    <a:pt x="-961" y="12624"/>
                    <a:pt x="2881" y="16368"/>
                  </a:cubicBezTo>
                  <a:cubicBezTo>
                    <a:pt x="4235" y="17687"/>
                    <a:pt x="5883" y="18532"/>
                    <a:pt x="7620" y="18921"/>
                  </a:cubicBezTo>
                  <a:cubicBezTo>
                    <a:pt x="8538" y="20485"/>
                    <a:pt x="10394" y="21600"/>
                    <a:pt x="12225" y="21538"/>
                  </a:cubicBezTo>
                  <a:cubicBezTo>
                    <a:pt x="12337" y="21535"/>
                    <a:pt x="12449" y="21523"/>
                    <a:pt x="12557" y="21510"/>
                  </a:cubicBezTo>
                  <a:cubicBezTo>
                    <a:pt x="11832" y="20830"/>
                    <a:pt x="11266" y="20009"/>
                    <a:pt x="10921" y="19113"/>
                  </a:cubicBezTo>
                  <a:cubicBezTo>
                    <a:pt x="13067" y="18883"/>
                    <a:pt x="15151" y="17972"/>
                    <a:pt x="16796" y="16368"/>
                  </a:cubicBezTo>
                  <a:cubicBezTo>
                    <a:pt x="20638" y="12624"/>
                    <a:pt x="20638" y="6553"/>
                    <a:pt x="16796" y="2808"/>
                  </a:cubicBezTo>
                  <a:cubicBezTo>
                    <a:pt x="14875" y="936"/>
                    <a:pt x="12357" y="0"/>
                    <a:pt x="9839" y="0"/>
                  </a:cubicBezTo>
                  <a:close/>
                </a:path>
              </a:pathLst>
            </a:custGeom>
            <a:solidFill>
              <a:srgbClr val="BFBFC2"/>
            </a:solidFill>
            <a:ln>
              <a:noFill/>
            </a:ln>
            <a:effectLst/>
          </p:spPr>
          <p:txBody>
            <a:bodyPr anchor="ctr"/>
            <a:lstStyle/>
            <a:p>
              <a:pPr algn="ctr"/>
              <a:endParaRPr>
                <a:cs typeface="+mn-ea"/>
                <a:sym typeface="+mn-lt"/>
              </a:endParaRPr>
            </a:p>
          </p:txBody>
        </p:sp>
        <p:sp>
          <p:nvSpPr>
            <p:cNvPr id="31" name="îṥļîḑé-Freeform: Shape 17"/>
            <p:cNvSpPr/>
            <p:nvPr/>
          </p:nvSpPr>
          <p:spPr bwMode="auto">
            <a:xfrm>
              <a:off x="8135938" y="4119563"/>
              <a:ext cx="962025" cy="558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id-ID" sz="1800">
                  <a:solidFill>
                    <a:srgbClr val="FFFFFF"/>
                  </a:solidFill>
                  <a:cs typeface="+mn-ea"/>
                  <a:sym typeface="+mn-lt"/>
                </a:rPr>
                <a:t>7.450</a:t>
              </a:r>
              <a:endParaRPr lang="id-ID" sz="1800">
                <a:solidFill>
                  <a:srgbClr val="FFFFFF"/>
                </a:solidFill>
                <a:cs typeface="+mn-ea"/>
                <a:sym typeface="+mn-lt"/>
              </a:endParaRPr>
            </a:p>
          </p:txBody>
        </p:sp>
        <p:sp>
          <p:nvSpPr>
            <p:cNvPr id="32" name="îṥļîḑé-Freeform: Shape 18"/>
            <p:cNvSpPr/>
            <p:nvPr/>
          </p:nvSpPr>
          <p:spPr bwMode="auto">
            <a:xfrm>
              <a:off x="10406063" y="6069013"/>
              <a:ext cx="1119187" cy="1257300"/>
            </a:xfrm>
            <a:custGeom>
              <a:avLst/>
              <a:gdLst>
                <a:gd name="T0" fmla="+- 0 10800 961"/>
                <a:gd name="T1" fmla="*/ T0 w 19679"/>
                <a:gd name="T2" fmla="*/ 10770 h 21541"/>
                <a:gd name="T3" fmla="+- 0 10800 961"/>
                <a:gd name="T4" fmla="*/ T3 w 19679"/>
                <a:gd name="T5" fmla="*/ 10770 h 21541"/>
                <a:gd name="T6" fmla="+- 0 10800 961"/>
                <a:gd name="T7" fmla="*/ T6 w 19679"/>
                <a:gd name="T8" fmla="*/ 10770 h 21541"/>
                <a:gd name="T9" fmla="+- 0 10800 961"/>
                <a:gd name="T10" fmla="*/ T9 w 19679"/>
                <a:gd name="T11" fmla="*/ 10770 h 21541"/>
              </a:gdLst>
              <a:ahLst/>
              <a:cxnLst>
                <a:cxn ang="0">
                  <a:pos x="T1" y="T2"/>
                </a:cxn>
                <a:cxn ang="0">
                  <a:pos x="T4" y="T5"/>
                </a:cxn>
                <a:cxn ang="0">
                  <a:pos x="T7" y="T8"/>
                </a:cxn>
                <a:cxn ang="0">
                  <a:pos x="T10" y="T11"/>
                </a:cxn>
              </a:cxnLst>
              <a:rect l="0" t="0" r="r" b="b"/>
              <a:pathLst>
                <a:path w="19679" h="21541">
                  <a:moveTo>
                    <a:pt x="9839" y="0"/>
                  </a:moveTo>
                  <a:cubicBezTo>
                    <a:pt x="7320" y="0"/>
                    <a:pt x="4802" y="936"/>
                    <a:pt x="2881" y="2808"/>
                  </a:cubicBezTo>
                  <a:cubicBezTo>
                    <a:pt x="-961" y="6553"/>
                    <a:pt x="-961" y="12624"/>
                    <a:pt x="2881" y="16368"/>
                  </a:cubicBezTo>
                  <a:cubicBezTo>
                    <a:pt x="4235" y="17687"/>
                    <a:pt x="5883" y="18532"/>
                    <a:pt x="7620" y="18921"/>
                  </a:cubicBezTo>
                  <a:cubicBezTo>
                    <a:pt x="8538" y="20485"/>
                    <a:pt x="10394" y="21599"/>
                    <a:pt x="12225" y="21538"/>
                  </a:cubicBezTo>
                  <a:cubicBezTo>
                    <a:pt x="12337" y="21535"/>
                    <a:pt x="12449" y="21523"/>
                    <a:pt x="12557" y="21510"/>
                  </a:cubicBezTo>
                  <a:cubicBezTo>
                    <a:pt x="11832" y="20830"/>
                    <a:pt x="11266" y="20009"/>
                    <a:pt x="10921" y="19113"/>
                  </a:cubicBezTo>
                  <a:cubicBezTo>
                    <a:pt x="13067" y="18883"/>
                    <a:pt x="15151" y="17972"/>
                    <a:pt x="16796" y="16368"/>
                  </a:cubicBezTo>
                  <a:cubicBezTo>
                    <a:pt x="20639" y="12624"/>
                    <a:pt x="20638" y="6553"/>
                    <a:pt x="16796" y="2808"/>
                  </a:cubicBezTo>
                  <a:cubicBezTo>
                    <a:pt x="14875" y="936"/>
                    <a:pt x="12357" y="0"/>
                    <a:pt x="9839" y="0"/>
                  </a:cubicBezTo>
                  <a:close/>
                </a:path>
              </a:pathLst>
            </a:custGeom>
            <a:solidFill>
              <a:srgbClr val="D2A277"/>
            </a:solidFill>
            <a:ln>
              <a:noFill/>
            </a:ln>
            <a:effectLst/>
          </p:spPr>
          <p:txBody>
            <a:bodyPr anchor="ctr"/>
            <a:lstStyle/>
            <a:p>
              <a:pPr algn="ctr"/>
              <a:endParaRPr>
                <a:cs typeface="+mn-ea"/>
                <a:sym typeface="+mn-lt"/>
              </a:endParaRPr>
            </a:p>
          </p:txBody>
        </p:sp>
        <p:sp>
          <p:nvSpPr>
            <p:cNvPr id="33" name="îṥļîḑé-Freeform: Shape 19"/>
            <p:cNvSpPr/>
            <p:nvPr/>
          </p:nvSpPr>
          <p:spPr bwMode="auto">
            <a:xfrm>
              <a:off x="10731500" y="6342063"/>
              <a:ext cx="492125" cy="558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id-ID" sz="1800">
                  <a:solidFill>
                    <a:srgbClr val="FFFFFF"/>
                  </a:solidFill>
                  <a:cs typeface="+mn-ea"/>
                  <a:sym typeface="+mn-lt"/>
                </a:rPr>
                <a:t>80</a:t>
              </a:r>
              <a:endParaRPr lang="id-ID" sz="1800">
                <a:solidFill>
                  <a:srgbClr val="FFFFFF"/>
                </a:solidFill>
                <a:cs typeface="+mn-ea"/>
                <a:sym typeface="+mn-lt"/>
              </a:endParaRPr>
            </a:p>
          </p:txBody>
        </p:sp>
        <p:sp>
          <p:nvSpPr>
            <p:cNvPr id="34" name="îṥļîḑé-Freeform: Shape 20"/>
            <p:cNvSpPr/>
            <p:nvPr/>
          </p:nvSpPr>
          <p:spPr bwMode="auto">
            <a:xfrm>
              <a:off x="12625387" y="4903788"/>
              <a:ext cx="1120774" cy="1257300"/>
            </a:xfrm>
            <a:custGeom>
              <a:avLst/>
              <a:gdLst>
                <a:gd name="T0" fmla="+- 0 10800 961"/>
                <a:gd name="T1" fmla="*/ T0 w 19679"/>
                <a:gd name="T2" fmla="*/ 10770 h 21541"/>
                <a:gd name="T3" fmla="+- 0 10800 961"/>
                <a:gd name="T4" fmla="*/ T3 w 19679"/>
                <a:gd name="T5" fmla="*/ 10770 h 21541"/>
                <a:gd name="T6" fmla="+- 0 10800 961"/>
                <a:gd name="T7" fmla="*/ T6 w 19679"/>
                <a:gd name="T8" fmla="*/ 10770 h 21541"/>
                <a:gd name="T9" fmla="+- 0 10800 961"/>
                <a:gd name="T10" fmla="*/ T9 w 19679"/>
                <a:gd name="T11" fmla="*/ 10770 h 21541"/>
              </a:gdLst>
              <a:ahLst/>
              <a:cxnLst>
                <a:cxn ang="0">
                  <a:pos x="T1" y="T2"/>
                </a:cxn>
                <a:cxn ang="0">
                  <a:pos x="T4" y="T5"/>
                </a:cxn>
                <a:cxn ang="0">
                  <a:pos x="T7" y="T8"/>
                </a:cxn>
                <a:cxn ang="0">
                  <a:pos x="T10" y="T11"/>
                </a:cxn>
              </a:cxnLst>
              <a:rect l="0" t="0" r="r" b="b"/>
              <a:pathLst>
                <a:path w="19679" h="21541">
                  <a:moveTo>
                    <a:pt x="9839" y="0"/>
                  </a:moveTo>
                  <a:cubicBezTo>
                    <a:pt x="7320" y="0"/>
                    <a:pt x="4802" y="936"/>
                    <a:pt x="2881" y="2808"/>
                  </a:cubicBezTo>
                  <a:cubicBezTo>
                    <a:pt x="-961" y="6553"/>
                    <a:pt x="-961" y="12624"/>
                    <a:pt x="2881" y="16368"/>
                  </a:cubicBezTo>
                  <a:cubicBezTo>
                    <a:pt x="4235" y="17687"/>
                    <a:pt x="5883" y="18532"/>
                    <a:pt x="7620" y="18921"/>
                  </a:cubicBezTo>
                  <a:cubicBezTo>
                    <a:pt x="8538" y="20485"/>
                    <a:pt x="10394" y="21599"/>
                    <a:pt x="12225" y="21538"/>
                  </a:cubicBezTo>
                  <a:cubicBezTo>
                    <a:pt x="12337" y="21535"/>
                    <a:pt x="12449" y="21523"/>
                    <a:pt x="12557" y="21510"/>
                  </a:cubicBezTo>
                  <a:cubicBezTo>
                    <a:pt x="11832" y="20830"/>
                    <a:pt x="11266" y="20009"/>
                    <a:pt x="10921" y="19113"/>
                  </a:cubicBezTo>
                  <a:cubicBezTo>
                    <a:pt x="13067" y="18883"/>
                    <a:pt x="15151" y="17972"/>
                    <a:pt x="16796" y="16368"/>
                  </a:cubicBezTo>
                  <a:cubicBezTo>
                    <a:pt x="20639" y="12624"/>
                    <a:pt x="20638" y="6553"/>
                    <a:pt x="16796" y="2808"/>
                  </a:cubicBezTo>
                  <a:cubicBezTo>
                    <a:pt x="14875" y="936"/>
                    <a:pt x="12357" y="0"/>
                    <a:pt x="9839" y="0"/>
                  </a:cubicBezTo>
                  <a:close/>
                </a:path>
              </a:pathLst>
            </a:custGeom>
            <a:solidFill>
              <a:srgbClr val="BFBFC2"/>
            </a:solidFill>
            <a:ln>
              <a:noFill/>
            </a:ln>
            <a:effectLst/>
          </p:spPr>
          <p:txBody>
            <a:bodyPr anchor="ctr"/>
            <a:lstStyle/>
            <a:p>
              <a:pPr algn="ctr"/>
              <a:endParaRPr>
                <a:cs typeface="+mn-ea"/>
                <a:sym typeface="+mn-lt"/>
              </a:endParaRPr>
            </a:p>
          </p:txBody>
        </p:sp>
        <p:sp>
          <p:nvSpPr>
            <p:cNvPr id="35" name="îṥļîḑé-Freeform: Shape 21"/>
            <p:cNvSpPr/>
            <p:nvPr/>
          </p:nvSpPr>
          <p:spPr bwMode="auto">
            <a:xfrm>
              <a:off x="12857163" y="5176838"/>
              <a:ext cx="679450" cy="558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id-ID" sz="1800">
                  <a:solidFill>
                    <a:srgbClr val="FFFFFF"/>
                  </a:solidFill>
                  <a:cs typeface="+mn-ea"/>
                  <a:sym typeface="+mn-lt"/>
                </a:rPr>
                <a:t>300</a:t>
              </a:r>
              <a:endParaRPr lang="id-ID" sz="1800">
                <a:solidFill>
                  <a:srgbClr val="FFFFFF"/>
                </a:solidFill>
                <a:cs typeface="+mn-ea"/>
                <a:sym typeface="+mn-lt"/>
              </a:endParaRPr>
            </a:p>
          </p:txBody>
        </p:sp>
        <p:sp>
          <p:nvSpPr>
            <p:cNvPr id="36" name="îṥļîḑé-Freeform: Shape 22"/>
            <p:cNvSpPr/>
            <p:nvPr/>
          </p:nvSpPr>
          <p:spPr bwMode="auto">
            <a:xfrm>
              <a:off x="15009813" y="5845175"/>
              <a:ext cx="1119187" cy="1258889"/>
            </a:xfrm>
            <a:custGeom>
              <a:avLst/>
              <a:gdLst>
                <a:gd name="T0" fmla="+- 0 10800 961"/>
                <a:gd name="T1" fmla="*/ T0 w 19679"/>
                <a:gd name="T2" fmla="*/ 10770 h 21541"/>
                <a:gd name="T3" fmla="+- 0 10800 961"/>
                <a:gd name="T4" fmla="*/ T3 w 19679"/>
                <a:gd name="T5" fmla="*/ 10770 h 21541"/>
                <a:gd name="T6" fmla="+- 0 10800 961"/>
                <a:gd name="T7" fmla="*/ T6 w 19679"/>
                <a:gd name="T8" fmla="*/ 10770 h 21541"/>
                <a:gd name="T9" fmla="+- 0 10800 961"/>
                <a:gd name="T10" fmla="*/ T9 w 19679"/>
                <a:gd name="T11" fmla="*/ 10770 h 21541"/>
              </a:gdLst>
              <a:ahLst/>
              <a:cxnLst>
                <a:cxn ang="0">
                  <a:pos x="T1" y="T2"/>
                </a:cxn>
                <a:cxn ang="0">
                  <a:pos x="T4" y="T5"/>
                </a:cxn>
                <a:cxn ang="0">
                  <a:pos x="T7" y="T8"/>
                </a:cxn>
                <a:cxn ang="0">
                  <a:pos x="T10" y="T11"/>
                </a:cxn>
              </a:cxnLst>
              <a:rect l="0" t="0" r="r" b="b"/>
              <a:pathLst>
                <a:path w="19679" h="21541">
                  <a:moveTo>
                    <a:pt x="9839" y="0"/>
                  </a:moveTo>
                  <a:cubicBezTo>
                    <a:pt x="7320" y="0"/>
                    <a:pt x="4802" y="936"/>
                    <a:pt x="2881" y="2808"/>
                  </a:cubicBezTo>
                  <a:cubicBezTo>
                    <a:pt x="-961" y="6553"/>
                    <a:pt x="-961" y="12624"/>
                    <a:pt x="2881" y="16368"/>
                  </a:cubicBezTo>
                  <a:cubicBezTo>
                    <a:pt x="4235" y="17687"/>
                    <a:pt x="5883" y="18532"/>
                    <a:pt x="7620" y="18921"/>
                  </a:cubicBezTo>
                  <a:cubicBezTo>
                    <a:pt x="8538" y="20485"/>
                    <a:pt x="10394" y="21599"/>
                    <a:pt x="12225" y="21538"/>
                  </a:cubicBezTo>
                  <a:cubicBezTo>
                    <a:pt x="12337" y="21535"/>
                    <a:pt x="12449" y="21523"/>
                    <a:pt x="12557" y="21510"/>
                  </a:cubicBezTo>
                  <a:cubicBezTo>
                    <a:pt x="11832" y="20830"/>
                    <a:pt x="11266" y="20009"/>
                    <a:pt x="10921" y="19113"/>
                  </a:cubicBezTo>
                  <a:cubicBezTo>
                    <a:pt x="13067" y="18883"/>
                    <a:pt x="15151" y="17972"/>
                    <a:pt x="16796" y="16368"/>
                  </a:cubicBezTo>
                  <a:cubicBezTo>
                    <a:pt x="20639" y="12624"/>
                    <a:pt x="20638" y="6553"/>
                    <a:pt x="16796" y="2808"/>
                  </a:cubicBezTo>
                  <a:cubicBezTo>
                    <a:pt x="14875" y="936"/>
                    <a:pt x="12357" y="0"/>
                    <a:pt x="9839" y="0"/>
                  </a:cubicBezTo>
                  <a:close/>
                </a:path>
              </a:pathLst>
            </a:custGeom>
            <a:solidFill>
              <a:srgbClr val="D2A277"/>
            </a:solidFill>
            <a:ln>
              <a:noFill/>
            </a:ln>
            <a:effectLst/>
          </p:spPr>
          <p:txBody>
            <a:bodyPr anchor="ctr"/>
            <a:lstStyle/>
            <a:p>
              <a:pPr algn="ctr"/>
              <a:endParaRPr>
                <a:cs typeface="+mn-ea"/>
                <a:sym typeface="+mn-lt"/>
              </a:endParaRPr>
            </a:p>
          </p:txBody>
        </p:sp>
        <p:sp>
          <p:nvSpPr>
            <p:cNvPr id="37" name="îṥļîḑé-Freeform: Shape 23"/>
            <p:cNvSpPr/>
            <p:nvPr/>
          </p:nvSpPr>
          <p:spPr bwMode="auto">
            <a:xfrm>
              <a:off x="15336838" y="6118225"/>
              <a:ext cx="490537" cy="558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id-ID" sz="1800">
                  <a:solidFill>
                    <a:srgbClr val="FFFFFF"/>
                  </a:solidFill>
                  <a:cs typeface="+mn-ea"/>
                  <a:sym typeface="+mn-lt"/>
                </a:rPr>
                <a:t>65</a:t>
              </a:r>
              <a:endParaRPr lang="id-ID" sz="1800">
                <a:solidFill>
                  <a:srgbClr val="FFFFFF"/>
                </a:solidFill>
                <a:cs typeface="+mn-ea"/>
                <a:sym typeface="+mn-lt"/>
              </a:endParaRPr>
            </a:p>
          </p:txBody>
        </p:sp>
        <p:sp>
          <p:nvSpPr>
            <p:cNvPr id="38" name="îṥļîḑé-Freeform: Shape 24"/>
            <p:cNvSpPr/>
            <p:nvPr/>
          </p:nvSpPr>
          <p:spPr bwMode="auto">
            <a:xfrm>
              <a:off x="17372012" y="5364163"/>
              <a:ext cx="1119187" cy="1257300"/>
            </a:xfrm>
            <a:custGeom>
              <a:avLst/>
              <a:gdLst>
                <a:gd name="T0" fmla="+- 0 10800 961"/>
                <a:gd name="T1" fmla="*/ T0 w 19679"/>
                <a:gd name="T2" fmla="*/ 10770 h 21541"/>
                <a:gd name="T3" fmla="+- 0 10800 961"/>
                <a:gd name="T4" fmla="*/ T3 w 19679"/>
                <a:gd name="T5" fmla="*/ 10770 h 21541"/>
                <a:gd name="T6" fmla="+- 0 10800 961"/>
                <a:gd name="T7" fmla="*/ T6 w 19679"/>
                <a:gd name="T8" fmla="*/ 10770 h 21541"/>
                <a:gd name="T9" fmla="+- 0 10800 961"/>
                <a:gd name="T10" fmla="*/ T9 w 19679"/>
                <a:gd name="T11" fmla="*/ 10770 h 21541"/>
              </a:gdLst>
              <a:ahLst/>
              <a:cxnLst>
                <a:cxn ang="0">
                  <a:pos x="T1" y="T2"/>
                </a:cxn>
                <a:cxn ang="0">
                  <a:pos x="T4" y="T5"/>
                </a:cxn>
                <a:cxn ang="0">
                  <a:pos x="T7" y="T8"/>
                </a:cxn>
                <a:cxn ang="0">
                  <a:pos x="T10" y="T11"/>
                </a:cxn>
              </a:cxnLst>
              <a:rect l="0" t="0" r="r" b="b"/>
              <a:pathLst>
                <a:path w="19679" h="21541">
                  <a:moveTo>
                    <a:pt x="9839" y="0"/>
                  </a:moveTo>
                  <a:cubicBezTo>
                    <a:pt x="7320" y="0"/>
                    <a:pt x="4802" y="936"/>
                    <a:pt x="2881" y="2808"/>
                  </a:cubicBezTo>
                  <a:cubicBezTo>
                    <a:pt x="-961" y="6553"/>
                    <a:pt x="-961" y="12624"/>
                    <a:pt x="2881" y="16368"/>
                  </a:cubicBezTo>
                  <a:cubicBezTo>
                    <a:pt x="4235" y="17687"/>
                    <a:pt x="5883" y="18532"/>
                    <a:pt x="7620" y="18921"/>
                  </a:cubicBezTo>
                  <a:cubicBezTo>
                    <a:pt x="8538" y="20485"/>
                    <a:pt x="10394" y="21599"/>
                    <a:pt x="12225" y="21538"/>
                  </a:cubicBezTo>
                  <a:cubicBezTo>
                    <a:pt x="12337" y="21535"/>
                    <a:pt x="12449" y="21523"/>
                    <a:pt x="12557" y="21510"/>
                  </a:cubicBezTo>
                  <a:cubicBezTo>
                    <a:pt x="11832" y="20830"/>
                    <a:pt x="11266" y="20009"/>
                    <a:pt x="10921" y="19113"/>
                  </a:cubicBezTo>
                  <a:cubicBezTo>
                    <a:pt x="13067" y="18883"/>
                    <a:pt x="15151" y="17972"/>
                    <a:pt x="16796" y="16368"/>
                  </a:cubicBezTo>
                  <a:cubicBezTo>
                    <a:pt x="20639" y="12624"/>
                    <a:pt x="20638" y="6553"/>
                    <a:pt x="16796" y="2808"/>
                  </a:cubicBezTo>
                  <a:cubicBezTo>
                    <a:pt x="14875" y="936"/>
                    <a:pt x="12357" y="0"/>
                    <a:pt x="9839" y="0"/>
                  </a:cubicBezTo>
                  <a:close/>
                </a:path>
              </a:pathLst>
            </a:custGeom>
            <a:solidFill>
              <a:srgbClr val="BFBFC2"/>
            </a:solidFill>
            <a:ln>
              <a:noFill/>
            </a:ln>
            <a:effectLst/>
          </p:spPr>
          <p:txBody>
            <a:bodyPr anchor="ctr"/>
            <a:lstStyle/>
            <a:p>
              <a:pPr algn="ctr"/>
              <a:endParaRPr>
                <a:cs typeface="+mn-ea"/>
                <a:sym typeface="+mn-lt"/>
              </a:endParaRPr>
            </a:p>
          </p:txBody>
        </p:sp>
        <p:sp>
          <p:nvSpPr>
            <p:cNvPr id="39" name="îṥļîḑé-Freeform: Shape 25"/>
            <p:cNvSpPr/>
            <p:nvPr/>
          </p:nvSpPr>
          <p:spPr bwMode="auto">
            <a:xfrm>
              <a:off x="17602200" y="5637213"/>
              <a:ext cx="681038" cy="558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normAutofit/>
            </a:bodyPr>
            <a:lstStyle/>
            <a:p>
              <a:pPr marL="0" indent="0" algn="ctr">
                <a:buSzTx/>
                <a:buFontTx/>
                <a:buNone/>
              </a:pPr>
              <a:r>
                <a:rPr lang="id-ID" sz="1800">
                  <a:solidFill>
                    <a:srgbClr val="FFFFFF"/>
                  </a:solidFill>
                  <a:cs typeface="+mn-ea"/>
                  <a:sym typeface="+mn-lt"/>
                </a:rPr>
                <a:t>245</a:t>
              </a:r>
              <a:endParaRPr lang="id-ID" sz="1800">
                <a:solidFill>
                  <a:srgbClr val="FFFFFF"/>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38495" y="1126109"/>
            <a:ext cx="7810438" cy="5213883"/>
          </a:xfrm>
          <a:prstGeom prst="rect">
            <a:avLst/>
          </a:prstGeom>
        </p:spPr>
      </p:pic>
      <p:sp>
        <p:nvSpPr>
          <p:cNvPr id="47" name="矩形 46"/>
          <p:cNvSpPr/>
          <p:nvPr/>
        </p:nvSpPr>
        <p:spPr>
          <a:xfrm>
            <a:off x="8615864" y="1836183"/>
            <a:ext cx="2143031" cy="4196533"/>
          </a:xfrm>
          <a:prstGeom prst="rect">
            <a:avLst/>
          </a:prstGeom>
        </p:spPr>
        <p:txBody>
          <a:bodyPr wrap="square">
            <a:spAutoFit/>
          </a:bodyPr>
          <a:lstStyle/>
          <a:p>
            <a:pPr>
              <a:lnSpc>
                <a:spcPct val="160000"/>
              </a:lnSpc>
            </a:pPr>
            <a:r>
              <a:rPr lang="zh-CN" altLang="en-US" sz="1400" spc="300" dirty="0">
                <a:solidFill>
                  <a:schemeClr val="tx1">
                    <a:lumMod val="75000"/>
                    <a:lumOff val="25000"/>
                  </a:schemeClr>
                </a:solidFill>
                <a:cs typeface="+mn-ea"/>
                <a:sym typeface="+mn-lt"/>
              </a:rPr>
              <a:t>双击在此添加你的文本信息内容双击在此</a:t>
            </a:r>
            <a:endParaRPr lang="en-US" altLang="zh-CN" sz="1400" spc="300" dirty="0">
              <a:solidFill>
                <a:schemeClr val="tx1">
                  <a:lumMod val="75000"/>
                  <a:lumOff val="25000"/>
                </a:schemeClr>
              </a:solidFill>
              <a:cs typeface="+mn-ea"/>
              <a:sym typeface="+mn-lt"/>
            </a:endParaRPr>
          </a:p>
          <a:p>
            <a:pPr>
              <a:lnSpc>
                <a:spcPct val="160000"/>
              </a:lnSpc>
            </a:pPr>
            <a:endParaRPr lang="en-US" altLang="zh-CN" sz="1400" spc="300" dirty="0">
              <a:solidFill>
                <a:schemeClr val="tx1">
                  <a:lumMod val="75000"/>
                  <a:lumOff val="25000"/>
                </a:schemeClr>
              </a:solidFill>
              <a:cs typeface="+mn-ea"/>
              <a:sym typeface="+mn-lt"/>
            </a:endParaRPr>
          </a:p>
          <a:p>
            <a:pPr>
              <a:lnSpc>
                <a:spcPct val="160000"/>
              </a:lnSpc>
            </a:pPr>
            <a:r>
              <a:rPr lang="zh-CN" altLang="en-US" sz="1400" spc="300" dirty="0">
                <a:solidFill>
                  <a:schemeClr val="tx1">
                    <a:lumMod val="75000"/>
                    <a:lumOff val="25000"/>
                  </a:schemeClr>
                </a:solidFill>
                <a:cs typeface="+mn-ea"/>
                <a:sym typeface="+mn-lt"/>
              </a:rPr>
              <a:t>添加你的文本双击在此添加你的文本信息</a:t>
            </a:r>
            <a:endParaRPr lang="en-US" altLang="zh-CN" sz="1400" spc="300" dirty="0">
              <a:solidFill>
                <a:schemeClr val="tx1">
                  <a:lumMod val="75000"/>
                  <a:lumOff val="25000"/>
                </a:schemeClr>
              </a:solidFill>
              <a:cs typeface="+mn-ea"/>
              <a:sym typeface="+mn-lt"/>
            </a:endParaRPr>
          </a:p>
          <a:p>
            <a:pPr>
              <a:lnSpc>
                <a:spcPct val="160000"/>
              </a:lnSpc>
            </a:pPr>
            <a:endParaRPr lang="en-US" altLang="zh-CN" sz="1400" spc="300" dirty="0">
              <a:solidFill>
                <a:schemeClr val="tx1">
                  <a:lumMod val="75000"/>
                  <a:lumOff val="25000"/>
                </a:schemeClr>
              </a:solidFill>
              <a:cs typeface="+mn-ea"/>
              <a:sym typeface="+mn-lt"/>
            </a:endParaRPr>
          </a:p>
          <a:p>
            <a:pPr>
              <a:lnSpc>
                <a:spcPct val="160000"/>
              </a:lnSpc>
            </a:pPr>
            <a:r>
              <a:rPr lang="zh-CN" altLang="en-US" sz="1400" spc="300" dirty="0">
                <a:solidFill>
                  <a:schemeClr val="tx1">
                    <a:lumMod val="75000"/>
                    <a:lumOff val="25000"/>
                  </a:schemeClr>
                </a:solidFill>
                <a:cs typeface="+mn-ea"/>
                <a:sym typeface="+mn-lt"/>
              </a:rPr>
              <a:t>内容双击在此双击在此添加你的文本信息</a:t>
            </a:r>
            <a:endParaRPr lang="en-US" altLang="zh-CN" sz="1400" spc="300" dirty="0">
              <a:solidFill>
                <a:schemeClr val="tx1">
                  <a:lumMod val="75000"/>
                  <a:lumOff val="25000"/>
                </a:schemeClr>
              </a:solidFill>
              <a:cs typeface="+mn-ea"/>
              <a:sym typeface="+mn-lt"/>
            </a:endParaRPr>
          </a:p>
          <a:p>
            <a:pPr>
              <a:lnSpc>
                <a:spcPct val="160000"/>
              </a:lnSpc>
            </a:pPr>
            <a:endParaRPr lang="en-US" altLang="zh-CN" sz="1400" spc="300" dirty="0">
              <a:solidFill>
                <a:schemeClr val="tx1">
                  <a:lumMod val="75000"/>
                  <a:lumOff val="25000"/>
                </a:schemeClr>
              </a:solidFill>
              <a:cs typeface="+mn-ea"/>
              <a:sym typeface="+mn-lt"/>
            </a:endParaRPr>
          </a:p>
          <a:p>
            <a:pPr>
              <a:lnSpc>
                <a:spcPct val="160000"/>
              </a:lnSpc>
            </a:pPr>
            <a:r>
              <a:rPr lang="zh-CN" altLang="en-US" sz="1400" spc="300" dirty="0">
                <a:solidFill>
                  <a:schemeClr val="tx1">
                    <a:lumMod val="75000"/>
                    <a:lumOff val="25000"/>
                  </a:schemeClr>
                </a:solidFill>
                <a:cs typeface="+mn-ea"/>
                <a:sym typeface="+mn-lt"/>
              </a:rPr>
              <a:t>内容双击在此添加你的文本双击在此添加你的</a:t>
            </a:r>
            <a:endParaRPr lang="en-US" altLang="zh-CN" sz="1400" spc="300" dirty="0">
              <a:solidFill>
                <a:schemeClr val="tx1">
                  <a:lumMod val="75000"/>
                  <a:lumOff val="25000"/>
                </a:schemeClr>
              </a:solidFill>
              <a:cs typeface="+mn-ea"/>
              <a:sym typeface="+mn-lt"/>
            </a:endParaRPr>
          </a:p>
        </p:txBody>
      </p:sp>
      <p:sp>
        <p:nvSpPr>
          <p:cNvPr id="2" name="矩形 1"/>
          <p:cNvSpPr/>
          <p:nvPr/>
        </p:nvSpPr>
        <p:spPr>
          <a:xfrm>
            <a:off x="6923987" y="1403709"/>
            <a:ext cx="4286062" cy="5213883"/>
          </a:xfrm>
          <a:prstGeom prst="rect">
            <a:avLst/>
          </a:prstGeom>
          <a:noFill/>
          <a:ln>
            <a:solidFill>
              <a:srgbClr val="D2A27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869"/>
          <p:cNvSpPr>
            <a:spLocks noEditPoints="1"/>
          </p:cNvSpPr>
          <p:nvPr/>
        </p:nvSpPr>
        <p:spPr bwMode="auto">
          <a:xfrm>
            <a:off x="7406381" y="4157278"/>
            <a:ext cx="452245" cy="425188"/>
          </a:xfrm>
          <a:custGeom>
            <a:avLst/>
            <a:gdLst>
              <a:gd name="T0" fmla="*/ 91 w 241"/>
              <a:gd name="T1" fmla="*/ 7 h 227"/>
              <a:gd name="T2" fmla="*/ 153 w 241"/>
              <a:gd name="T3" fmla="*/ 30 h 227"/>
              <a:gd name="T4" fmla="*/ 93 w 241"/>
              <a:gd name="T5" fmla="*/ 221 h 227"/>
              <a:gd name="T6" fmla="*/ 59 w 241"/>
              <a:gd name="T7" fmla="*/ 223 h 227"/>
              <a:gd name="T8" fmla="*/ 35 w 241"/>
              <a:gd name="T9" fmla="*/ 0 h 227"/>
              <a:gd name="T10" fmla="*/ 11 w 241"/>
              <a:gd name="T11" fmla="*/ 206 h 227"/>
              <a:gd name="T12" fmla="*/ 84 w 241"/>
              <a:gd name="T13" fmla="*/ 17 h 227"/>
              <a:gd name="T14" fmla="*/ 102 w 241"/>
              <a:gd name="T15" fmla="*/ 16 h 227"/>
              <a:gd name="T16" fmla="*/ 143 w 241"/>
              <a:gd name="T17" fmla="*/ 174 h 227"/>
              <a:gd name="T18" fmla="*/ 102 w 241"/>
              <a:gd name="T19" fmla="*/ 16 h 227"/>
              <a:gd name="T20" fmla="*/ 102 w 241"/>
              <a:gd name="T21" fmla="*/ 214 h 227"/>
              <a:gd name="T22" fmla="*/ 143 w 241"/>
              <a:gd name="T23" fmla="*/ 205 h 227"/>
              <a:gd name="T24" fmla="*/ 164 w 241"/>
              <a:gd name="T25" fmla="*/ 7 h 227"/>
              <a:gd name="T26" fmla="*/ 240 w 241"/>
              <a:gd name="T27" fmla="*/ 16 h 227"/>
              <a:gd name="T28" fmla="*/ 229 w 241"/>
              <a:gd name="T29" fmla="*/ 224 h 227"/>
              <a:gd name="T30" fmla="*/ 158 w 241"/>
              <a:gd name="T31" fmla="*/ 208 h 227"/>
              <a:gd name="T32" fmla="*/ 164 w 241"/>
              <a:gd name="T33" fmla="*/ 7 h 227"/>
              <a:gd name="T34" fmla="*/ 170 w 241"/>
              <a:gd name="T35" fmla="*/ 213 h 227"/>
              <a:gd name="T36" fmla="*/ 180 w 241"/>
              <a:gd name="T37" fmla="*/ 190 h 227"/>
              <a:gd name="T38" fmla="*/ 227 w 241"/>
              <a:gd name="T39" fmla="*/ 178 h 227"/>
              <a:gd name="T40" fmla="*/ 181 w 241"/>
              <a:gd name="T41" fmla="*/ 86 h 227"/>
              <a:gd name="T42" fmla="*/ 229 w 241"/>
              <a:gd name="T43" fmla="*/ 73 h 227"/>
              <a:gd name="T44" fmla="*/ 184 w 241"/>
              <a:gd name="T45" fmla="*/ 43 h 227"/>
              <a:gd name="T46" fmla="*/ 227 w 241"/>
              <a:gd name="T47" fmla="*/ 17 h 227"/>
              <a:gd name="T48" fmla="*/ 53 w 241"/>
              <a:gd name="T49" fmla="*/ 38 h 227"/>
              <a:gd name="T50" fmla="*/ 52 w 241"/>
              <a:gd name="T51" fmla="*/ 123 h 227"/>
              <a:gd name="T52" fmla="*/ 53 w 241"/>
              <a:gd name="T53" fmla="*/ 38 h 227"/>
              <a:gd name="T54" fmla="*/ 110 w 241"/>
              <a:gd name="T55" fmla="*/ 49 h 227"/>
              <a:gd name="T56" fmla="*/ 112 w 241"/>
              <a:gd name="T57" fmla="*/ 37 h 227"/>
              <a:gd name="T58" fmla="*/ 118 w 241"/>
              <a:gd name="T59" fmla="*/ 147 h 227"/>
              <a:gd name="T60" fmla="*/ 128 w 241"/>
              <a:gd name="T61" fmla="*/ 78 h 227"/>
              <a:gd name="T62" fmla="*/ 195 w 241"/>
              <a:gd name="T63" fmla="*/ 169 h 227"/>
              <a:gd name="T64" fmla="*/ 195 w 241"/>
              <a:gd name="T65" fmla="*/ 169 h 227"/>
              <a:gd name="T66" fmla="*/ 202 w 241"/>
              <a:gd name="T67" fmla="*/ 170 h 227"/>
              <a:gd name="T68" fmla="*/ 29 w 241"/>
              <a:gd name="T69" fmla="*/ 180 h 227"/>
              <a:gd name="T70" fmla="*/ 43 w 241"/>
              <a:gd name="T71" fmla="*/ 17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 h="227">
                <a:moveTo>
                  <a:pt x="35" y="0"/>
                </a:moveTo>
                <a:cubicBezTo>
                  <a:pt x="54" y="1"/>
                  <a:pt x="72" y="7"/>
                  <a:pt x="91" y="7"/>
                </a:cubicBezTo>
                <a:cubicBezTo>
                  <a:pt x="110" y="5"/>
                  <a:pt x="130" y="4"/>
                  <a:pt x="149" y="6"/>
                </a:cubicBezTo>
                <a:cubicBezTo>
                  <a:pt x="155" y="12"/>
                  <a:pt x="152" y="22"/>
                  <a:pt x="153" y="30"/>
                </a:cubicBezTo>
                <a:cubicBezTo>
                  <a:pt x="152" y="94"/>
                  <a:pt x="154" y="158"/>
                  <a:pt x="152" y="223"/>
                </a:cubicBezTo>
                <a:cubicBezTo>
                  <a:pt x="132" y="223"/>
                  <a:pt x="111" y="227"/>
                  <a:pt x="93" y="221"/>
                </a:cubicBezTo>
                <a:cubicBezTo>
                  <a:pt x="89" y="163"/>
                  <a:pt x="95" y="105"/>
                  <a:pt x="90" y="47"/>
                </a:cubicBezTo>
                <a:cubicBezTo>
                  <a:pt x="78" y="105"/>
                  <a:pt x="70" y="164"/>
                  <a:pt x="59" y="223"/>
                </a:cubicBezTo>
                <a:cubicBezTo>
                  <a:pt x="39" y="222"/>
                  <a:pt x="20" y="218"/>
                  <a:pt x="0" y="213"/>
                </a:cubicBezTo>
                <a:cubicBezTo>
                  <a:pt x="11" y="142"/>
                  <a:pt x="24" y="71"/>
                  <a:pt x="35" y="0"/>
                </a:cubicBezTo>
                <a:close/>
                <a:moveTo>
                  <a:pt x="44" y="10"/>
                </a:moveTo>
                <a:cubicBezTo>
                  <a:pt x="33" y="76"/>
                  <a:pt x="22" y="141"/>
                  <a:pt x="11" y="206"/>
                </a:cubicBezTo>
                <a:cubicBezTo>
                  <a:pt x="25" y="208"/>
                  <a:pt x="38" y="210"/>
                  <a:pt x="51" y="213"/>
                </a:cubicBezTo>
                <a:cubicBezTo>
                  <a:pt x="62" y="148"/>
                  <a:pt x="73" y="83"/>
                  <a:pt x="84" y="17"/>
                </a:cubicBezTo>
                <a:cubicBezTo>
                  <a:pt x="70" y="15"/>
                  <a:pt x="57" y="13"/>
                  <a:pt x="44" y="10"/>
                </a:cubicBezTo>
                <a:close/>
                <a:moveTo>
                  <a:pt x="102" y="16"/>
                </a:moveTo>
                <a:cubicBezTo>
                  <a:pt x="102" y="68"/>
                  <a:pt x="102" y="121"/>
                  <a:pt x="102" y="174"/>
                </a:cubicBezTo>
                <a:cubicBezTo>
                  <a:pt x="115" y="174"/>
                  <a:pt x="129" y="174"/>
                  <a:pt x="143" y="174"/>
                </a:cubicBezTo>
                <a:cubicBezTo>
                  <a:pt x="142" y="121"/>
                  <a:pt x="143" y="68"/>
                  <a:pt x="143" y="15"/>
                </a:cubicBezTo>
                <a:cubicBezTo>
                  <a:pt x="129" y="16"/>
                  <a:pt x="115" y="16"/>
                  <a:pt x="102" y="16"/>
                </a:cubicBezTo>
                <a:close/>
                <a:moveTo>
                  <a:pt x="101" y="205"/>
                </a:moveTo>
                <a:cubicBezTo>
                  <a:pt x="101" y="207"/>
                  <a:pt x="102" y="211"/>
                  <a:pt x="102" y="214"/>
                </a:cubicBezTo>
                <a:cubicBezTo>
                  <a:pt x="116" y="214"/>
                  <a:pt x="129" y="214"/>
                  <a:pt x="142" y="214"/>
                </a:cubicBezTo>
                <a:cubicBezTo>
                  <a:pt x="142" y="212"/>
                  <a:pt x="143" y="207"/>
                  <a:pt x="143" y="205"/>
                </a:cubicBezTo>
                <a:cubicBezTo>
                  <a:pt x="129" y="205"/>
                  <a:pt x="115" y="204"/>
                  <a:pt x="101" y="205"/>
                </a:cubicBezTo>
                <a:close/>
                <a:moveTo>
                  <a:pt x="164" y="7"/>
                </a:moveTo>
                <a:cubicBezTo>
                  <a:pt x="178" y="2"/>
                  <a:pt x="193" y="5"/>
                  <a:pt x="207" y="4"/>
                </a:cubicBezTo>
                <a:cubicBezTo>
                  <a:pt x="218" y="5"/>
                  <a:pt x="236" y="0"/>
                  <a:pt x="240" y="16"/>
                </a:cubicBezTo>
                <a:cubicBezTo>
                  <a:pt x="241" y="77"/>
                  <a:pt x="240" y="138"/>
                  <a:pt x="240" y="199"/>
                </a:cubicBezTo>
                <a:cubicBezTo>
                  <a:pt x="240" y="208"/>
                  <a:pt x="241" y="223"/>
                  <a:pt x="229" y="224"/>
                </a:cubicBezTo>
                <a:cubicBezTo>
                  <a:pt x="210" y="226"/>
                  <a:pt x="192" y="225"/>
                  <a:pt x="173" y="225"/>
                </a:cubicBezTo>
                <a:cubicBezTo>
                  <a:pt x="164" y="225"/>
                  <a:pt x="156" y="218"/>
                  <a:pt x="158" y="208"/>
                </a:cubicBezTo>
                <a:cubicBezTo>
                  <a:pt x="157" y="149"/>
                  <a:pt x="158" y="89"/>
                  <a:pt x="158" y="29"/>
                </a:cubicBezTo>
                <a:cubicBezTo>
                  <a:pt x="158" y="22"/>
                  <a:pt x="156" y="11"/>
                  <a:pt x="164" y="7"/>
                </a:cubicBezTo>
                <a:close/>
                <a:moveTo>
                  <a:pt x="170" y="17"/>
                </a:moveTo>
                <a:cubicBezTo>
                  <a:pt x="170" y="82"/>
                  <a:pt x="170" y="147"/>
                  <a:pt x="170" y="213"/>
                </a:cubicBezTo>
                <a:cubicBezTo>
                  <a:pt x="190" y="213"/>
                  <a:pt x="210" y="213"/>
                  <a:pt x="229" y="212"/>
                </a:cubicBezTo>
                <a:cubicBezTo>
                  <a:pt x="221" y="192"/>
                  <a:pt x="198" y="191"/>
                  <a:pt x="180" y="190"/>
                </a:cubicBezTo>
                <a:cubicBezTo>
                  <a:pt x="181" y="187"/>
                  <a:pt x="183" y="182"/>
                  <a:pt x="185" y="179"/>
                </a:cubicBezTo>
                <a:cubicBezTo>
                  <a:pt x="199" y="177"/>
                  <a:pt x="213" y="179"/>
                  <a:pt x="227" y="178"/>
                </a:cubicBezTo>
                <a:cubicBezTo>
                  <a:pt x="226" y="153"/>
                  <a:pt x="229" y="127"/>
                  <a:pt x="226" y="102"/>
                </a:cubicBezTo>
                <a:cubicBezTo>
                  <a:pt x="217" y="87"/>
                  <a:pt x="197" y="87"/>
                  <a:pt x="181" y="86"/>
                </a:cubicBezTo>
                <a:cubicBezTo>
                  <a:pt x="182" y="83"/>
                  <a:pt x="183" y="77"/>
                  <a:pt x="184" y="74"/>
                </a:cubicBezTo>
                <a:cubicBezTo>
                  <a:pt x="199" y="74"/>
                  <a:pt x="214" y="74"/>
                  <a:pt x="229" y="73"/>
                </a:cubicBezTo>
                <a:cubicBezTo>
                  <a:pt x="218" y="57"/>
                  <a:pt x="198" y="54"/>
                  <a:pt x="180" y="54"/>
                </a:cubicBezTo>
                <a:cubicBezTo>
                  <a:pt x="181" y="51"/>
                  <a:pt x="183" y="46"/>
                  <a:pt x="184" y="43"/>
                </a:cubicBezTo>
                <a:cubicBezTo>
                  <a:pt x="198" y="41"/>
                  <a:pt x="213" y="42"/>
                  <a:pt x="227" y="42"/>
                </a:cubicBezTo>
                <a:cubicBezTo>
                  <a:pt x="227" y="34"/>
                  <a:pt x="227" y="25"/>
                  <a:pt x="227" y="17"/>
                </a:cubicBezTo>
                <a:cubicBezTo>
                  <a:pt x="208" y="16"/>
                  <a:pt x="189" y="17"/>
                  <a:pt x="170" y="17"/>
                </a:cubicBezTo>
                <a:close/>
                <a:moveTo>
                  <a:pt x="53" y="38"/>
                </a:moveTo>
                <a:cubicBezTo>
                  <a:pt x="49" y="68"/>
                  <a:pt x="42" y="97"/>
                  <a:pt x="40" y="126"/>
                </a:cubicBezTo>
                <a:cubicBezTo>
                  <a:pt x="43" y="125"/>
                  <a:pt x="49" y="123"/>
                  <a:pt x="52" y="123"/>
                </a:cubicBezTo>
                <a:cubicBezTo>
                  <a:pt x="57" y="92"/>
                  <a:pt x="65" y="61"/>
                  <a:pt x="66" y="30"/>
                </a:cubicBezTo>
                <a:cubicBezTo>
                  <a:pt x="60" y="29"/>
                  <a:pt x="53" y="31"/>
                  <a:pt x="53" y="38"/>
                </a:cubicBezTo>
                <a:close/>
                <a:moveTo>
                  <a:pt x="112" y="37"/>
                </a:moveTo>
                <a:cubicBezTo>
                  <a:pt x="106" y="35"/>
                  <a:pt x="102" y="50"/>
                  <a:pt x="110" y="49"/>
                </a:cubicBezTo>
                <a:cubicBezTo>
                  <a:pt x="119" y="50"/>
                  <a:pt x="129" y="50"/>
                  <a:pt x="138" y="48"/>
                </a:cubicBezTo>
                <a:cubicBezTo>
                  <a:pt x="143" y="32"/>
                  <a:pt x="121" y="38"/>
                  <a:pt x="112" y="37"/>
                </a:cubicBezTo>
                <a:close/>
                <a:moveTo>
                  <a:pt x="116" y="79"/>
                </a:moveTo>
                <a:cubicBezTo>
                  <a:pt x="116" y="102"/>
                  <a:pt x="113" y="125"/>
                  <a:pt x="118" y="147"/>
                </a:cubicBezTo>
                <a:cubicBezTo>
                  <a:pt x="120" y="147"/>
                  <a:pt x="125" y="146"/>
                  <a:pt x="128" y="145"/>
                </a:cubicBezTo>
                <a:cubicBezTo>
                  <a:pt x="130" y="123"/>
                  <a:pt x="129" y="101"/>
                  <a:pt x="128" y="78"/>
                </a:cubicBezTo>
                <a:cubicBezTo>
                  <a:pt x="125" y="79"/>
                  <a:pt x="119" y="79"/>
                  <a:pt x="116" y="79"/>
                </a:cubicBezTo>
                <a:close/>
                <a:moveTo>
                  <a:pt x="195" y="169"/>
                </a:moveTo>
                <a:cubicBezTo>
                  <a:pt x="196" y="159"/>
                  <a:pt x="197" y="148"/>
                  <a:pt x="196" y="138"/>
                </a:cubicBezTo>
                <a:cubicBezTo>
                  <a:pt x="186" y="145"/>
                  <a:pt x="188" y="161"/>
                  <a:pt x="195" y="169"/>
                </a:cubicBezTo>
                <a:close/>
                <a:moveTo>
                  <a:pt x="202" y="137"/>
                </a:moveTo>
                <a:cubicBezTo>
                  <a:pt x="201" y="148"/>
                  <a:pt x="201" y="159"/>
                  <a:pt x="202" y="170"/>
                </a:cubicBezTo>
                <a:cubicBezTo>
                  <a:pt x="209" y="160"/>
                  <a:pt x="210" y="146"/>
                  <a:pt x="202" y="137"/>
                </a:cubicBezTo>
                <a:close/>
                <a:moveTo>
                  <a:pt x="29" y="180"/>
                </a:moveTo>
                <a:cubicBezTo>
                  <a:pt x="30" y="185"/>
                  <a:pt x="31" y="189"/>
                  <a:pt x="33" y="193"/>
                </a:cubicBezTo>
                <a:cubicBezTo>
                  <a:pt x="37" y="190"/>
                  <a:pt x="43" y="186"/>
                  <a:pt x="43" y="179"/>
                </a:cubicBezTo>
                <a:cubicBezTo>
                  <a:pt x="38" y="176"/>
                  <a:pt x="33" y="176"/>
                  <a:pt x="29" y="180"/>
                </a:cubicBezTo>
                <a:close/>
              </a:path>
            </a:pathLst>
          </a:custGeom>
          <a:solidFill>
            <a:srgbClr val="D2A277"/>
          </a:solidFill>
          <a:ln>
            <a:noFill/>
          </a:ln>
          <a:effectLst/>
        </p:spPr>
        <p:txBody>
          <a:bodyPr vert="horz" wrap="square" lIns="91440" tIns="45720" rIns="91440" bIns="45720" numCol="1" anchor="t" anchorCtr="0" compatLnSpc="1"/>
          <a:lstStyle/>
          <a:p>
            <a:pPr defTabSz="914400">
              <a:defRPr/>
            </a:pPr>
            <a:endParaRPr lang="zh-CN" altLang="en-US" sz="1800" kern="0">
              <a:solidFill>
                <a:prstClr val="black"/>
              </a:solidFill>
              <a:ea typeface="微软雅黑"/>
            </a:endParaRPr>
          </a:p>
        </p:txBody>
      </p:sp>
      <p:sp>
        <p:nvSpPr>
          <p:cNvPr id="20" name="Freeform 870"/>
          <p:cNvSpPr>
            <a:spLocks noEditPoints="1"/>
          </p:cNvSpPr>
          <p:nvPr/>
        </p:nvSpPr>
        <p:spPr bwMode="auto">
          <a:xfrm>
            <a:off x="7334871" y="5175359"/>
            <a:ext cx="543082" cy="498630"/>
          </a:xfrm>
          <a:custGeom>
            <a:avLst/>
            <a:gdLst>
              <a:gd name="T0" fmla="*/ 196 w 290"/>
              <a:gd name="T1" fmla="*/ 9 h 266"/>
              <a:gd name="T2" fmla="*/ 251 w 290"/>
              <a:gd name="T3" fmla="*/ 22 h 266"/>
              <a:gd name="T4" fmla="*/ 266 w 290"/>
              <a:gd name="T5" fmla="*/ 6 h 266"/>
              <a:gd name="T6" fmla="*/ 273 w 290"/>
              <a:gd name="T7" fmla="*/ 86 h 266"/>
              <a:gd name="T8" fmla="*/ 214 w 290"/>
              <a:gd name="T9" fmla="*/ 130 h 266"/>
              <a:gd name="T10" fmla="*/ 214 w 290"/>
              <a:gd name="T11" fmla="*/ 142 h 266"/>
              <a:gd name="T12" fmla="*/ 169 w 290"/>
              <a:gd name="T13" fmla="*/ 170 h 266"/>
              <a:gd name="T14" fmla="*/ 98 w 290"/>
              <a:gd name="T15" fmla="*/ 249 h 266"/>
              <a:gd name="T16" fmla="*/ 62 w 290"/>
              <a:gd name="T17" fmla="*/ 261 h 266"/>
              <a:gd name="T18" fmla="*/ 14 w 290"/>
              <a:gd name="T19" fmla="*/ 166 h 266"/>
              <a:gd name="T20" fmla="*/ 61 w 290"/>
              <a:gd name="T21" fmla="*/ 130 h 266"/>
              <a:gd name="T22" fmla="*/ 106 w 290"/>
              <a:gd name="T23" fmla="*/ 93 h 266"/>
              <a:gd name="T24" fmla="*/ 151 w 290"/>
              <a:gd name="T25" fmla="*/ 61 h 266"/>
              <a:gd name="T26" fmla="*/ 196 w 290"/>
              <a:gd name="T27" fmla="*/ 9 h 266"/>
              <a:gd name="T28" fmla="*/ 204 w 290"/>
              <a:gd name="T29" fmla="*/ 17 h 266"/>
              <a:gd name="T30" fmla="*/ 165 w 290"/>
              <a:gd name="T31" fmla="*/ 65 h 266"/>
              <a:gd name="T32" fmla="*/ 196 w 290"/>
              <a:gd name="T33" fmla="*/ 83 h 266"/>
              <a:gd name="T34" fmla="*/ 242 w 290"/>
              <a:gd name="T35" fmla="*/ 31 h 266"/>
              <a:gd name="T36" fmla="*/ 204 w 290"/>
              <a:gd name="T37" fmla="*/ 17 h 266"/>
              <a:gd name="T38" fmla="*/ 202 w 290"/>
              <a:gd name="T39" fmla="*/ 92 h 266"/>
              <a:gd name="T40" fmla="*/ 212 w 290"/>
              <a:gd name="T41" fmla="*/ 116 h 266"/>
              <a:gd name="T42" fmla="*/ 265 w 290"/>
              <a:gd name="T43" fmla="*/ 77 h 266"/>
              <a:gd name="T44" fmla="*/ 265 w 290"/>
              <a:gd name="T45" fmla="*/ 25 h 266"/>
              <a:gd name="T46" fmla="*/ 202 w 290"/>
              <a:gd name="T47" fmla="*/ 92 h 266"/>
              <a:gd name="T48" fmla="*/ 124 w 290"/>
              <a:gd name="T49" fmla="*/ 102 h 266"/>
              <a:gd name="T50" fmla="*/ 54 w 290"/>
              <a:gd name="T51" fmla="*/ 148 h 266"/>
              <a:gd name="T52" fmla="*/ 81 w 290"/>
              <a:gd name="T53" fmla="*/ 194 h 266"/>
              <a:gd name="T54" fmla="*/ 94 w 290"/>
              <a:gd name="T55" fmla="*/ 190 h 266"/>
              <a:gd name="T56" fmla="*/ 83 w 290"/>
              <a:gd name="T57" fmla="*/ 162 h 266"/>
              <a:gd name="T58" fmla="*/ 159 w 290"/>
              <a:gd name="T59" fmla="*/ 110 h 266"/>
              <a:gd name="T60" fmla="*/ 124 w 290"/>
              <a:gd name="T61" fmla="*/ 102 h 266"/>
              <a:gd name="T62" fmla="*/ 98 w 290"/>
              <a:gd name="T63" fmla="*/ 166 h 266"/>
              <a:gd name="T64" fmla="*/ 108 w 290"/>
              <a:gd name="T65" fmla="*/ 218 h 266"/>
              <a:gd name="T66" fmla="*/ 178 w 290"/>
              <a:gd name="T67" fmla="*/ 145 h 266"/>
              <a:gd name="T68" fmla="*/ 168 w 290"/>
              <a:gd name="T69" fmla="*/ 121 h 266"/>
              <a:gd name="T70" fmla="*/ 98 w 290"/>
              <a:gd name="T71" fmla="*/ 166 h 266"/>
              <a:gd name="T72" fmla="*/ 25 w 290"/>
              <a:gd name="T73" fmla="*/ 171 h 266"/>
              <a:gd name="T74" fmla="*/ 61 w 290"/>
              <a:gd name="T75" fmla="*/ 249 h 266"/>
              <a:gd name="T76" fmla="*/ 87 w 290"/>
              <a:gd name="T77" fmla="*/ 244 h 266"/>
              <a:gd name="T78" fmla="*/ 96 w 290"/>
              <a:gd name="T79" fmla="*/ 199 h 266"/>
              <a:gd name="T80" fmla="*/ 67 w 290"/>
              <a:gd name="T81" fmla="*/ 225 h 266"/>
              <a:gd name="T82" fmla="*/ 34 w 290"/>
              <a:gd name="T83" fmla="*/ 197 h 266"/>
              <a:gd name="T84" fmla="*/ 64 w 290"/>
              <a:gd name="T85" fmla="*/ 175 h 266"/>
              <a:gd name="T86" fmla="*/ 39 w 290"/>
              <a:gd name="T87" fmla="*/ 156 h 266"/>
              <a:gd name="T88" fmla="*/ 25 w 290"/>
              <a:gd name="T89" fmla="*/ 171 h 266"/>
              <a:gd name="T90" fmla="*/ 46 w 290"/>
              <a:gd name="T91" fmla="*/ 202 h 266"/>
              <a:gd name="T92" fmla="*/ 64 w 290"/>
              <a:gd name="T93" fmla="*/ 218 h 266"/>
              <a:gd name="T94" fmla="*/ 68 w 290"/>
              <a:gd name="T95" fmla="*/ 187 h 266"/>
              <a:gd name="T96" fmla="*/ 46 w 290"/>
              <a:gd name="T97" fmla="*/ 202 h 266"/>
              <a:gd name="T98" fmla="*/ 188 w 290"/>
              <a:gd name="T99" fmla="*/ 175 h 266"/>
              <a:gd name="T100" fmla="*/ 208 w 290"/>
              <a:gd name="T101" fmla="*/ 263 h 266"/>
              <a:gd name="T102" fmla="*/ 213 w 290"/>
              <a:gd name="T103" fmla="*/ 241 h 266"/>
              <a:gd name="T104" fmla="*/ 232 w 290"/>
              <a:gd name="T105" fmla="*/ 246 h 266"/>
              <a:gd name="T106" fmla="*/ 206 w 290"/>
              <a:gd name="T107" fmla="*/ 180 h 266"/>
              <a:gd name="T108" fmla="*/ 218 w 290"/>
              <a:gd name="T109" fmla="*/ 148 h 266"/>
              <a:gd name="T110" fmla="*/ 188 w 290"/>
              <a:gd name="T111" fmla="*/ 175 h 266"/>
              <a:gd name="T112" fmla="*/ 210 w 290"/>
              <a:gd name="T113" fmla="*/ 184 h 266"/>
              <a:gd name="T114" fmla="*/ 270 w 290"/>
              <a:gd name="T115" fmla="*/ 228 h 266"/>
              <a:gd name="T116" fmla="*/ 260 w 290"/>
              <a:gd name="T117" fmla="*/ 206 h 266"/>
              <a:gd name="T118" fmla="*/ 280 w 290"/>
              <a:gd name="T119" fmla="*/ 200 h 266"/>
              <a:gd name="T120" fmla="*/ 224 w 290"/>
              <a:gd name="T121" fmla="*/ 167 h 266"/>
              <a:gd name="T122" fmla="*/ 210 w 290"/>
              <a:gd name="T123" fmla="*/ 18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0" h="266">
                <a:moveTo>
                  <a:pt x="196" y="9"/>
                </a:moveTo>
                <a:cubicBezTo>
                  <a:pt x="215" y="0"/>
                  <a:pt x="236" y="10"/>
                  <a:pt x="251" y="22"/>
                </a:cubicBezTo>
                <a:cubicBezTo>
                  <a:pt x="256" y="17"/>
                  <a:pt x="261" y="12"/>
                  <a:pt x="266" y="6"/>
                </a:cubicBezTo>
                <a:cubicBezTo>
                  <a:pt x="283" y="28"/>
                  <a:pt x="290" y="63"/>
                  <a:pt x="273" y="86"/>
                </a:cubicBezTo>
                <a:cubicBezTo>
                  <a:pt x="254" y="102"/>
                  <a:pt x="233" y="115"/>
                  <a:pt x="214" y="130"/>
                </a:cubicBezTo>
                <a:cubicBezTo>
                  <a:pt x="214" y="133"/>
                  <a:pt x="214" y="139"/>
                  <a:pt x="214" y="142"/>
                </a:cubicBezTo>
                <a:cubicBezTo>
                  <a:pt x="200" y="153"/>
                  <a:pt x="189" y="172"/>
                  <a:pt x="169" y="170"/>
                </a:cubicBezTo>
                <a:cubicBezTo>
                  <a:pt x="143" y="194"/>
                  <a:pt x="120" y="222"/>
                  <a:pt x="98" y="249"/>
                </a:cubicBezTo>
                <a:cubicBezTo>
                  <a:pt x="90" y="260"/>
                  <a:pt x="75" y="266"/>
                  <a:pt x="62" y="261"/>
                </a:cubicBezTo>
                <a:cubicBezTo>
                  <a:pt x="23" y="250"/>
                  <a:pt x="0" y="204"/>
                  <a:pt x="14" y="166"/>
                </a:cubicBezTo>
                <a:cubicBezTo>
                  <a:pt x="22" y="146"/>
                  <a:pt x="45" y="142"/>
                  <a:pt x="61" y="130"/>
                </a:cubicBezTo>
                <a:cubicBezTo>
                  <a:pt x="77" y="119"/>
                  <a:pt x="98" y="112"/>
                  <a:pt x="106" y="93"/>
                </a:cubicBezTo>
                <a:cubicBezTo>
                  <a:pt x="118" y="78"/>
                  <a:pt x="133" y="65"/>
                  <a:pt x="151" y="61"/>
                </a:cubicBezTo>
                <a:cubicBezTo>
                  <a:pt x="169" y="46"/>
                  <a:pt x="181" y="26"/>
                  <a:pt x="196" y="9"/>
                </a:cubicBezTo>
                <a:close/>
                <a:moveTo>
                  <a:pt x="204" y="17"/>
                </a:moveTo>
                <a:cubicBezTo>
                  <a:pt x="192" y="33"/>
                  <a:pt x="179" y="50"/>
                  <a:pt x="165" y="65"/>
                </a:cubicBezTo>
                <a:cubicBezTo>
                  <a:pt x="176" y="70"/>
                  <a:pt x="186" y="76"/>
                  <a:pt x="196" y="83"/>
                </a:cubicBezTo>
                <a:cubicBezTo>
                  <a:pt x="211" y="66"/>
                  <a:pt x="231" y="51"/>
                  <a:pt x="242" y="31"/>
                </a:cubicBezTo>
                <a:cubicBezTo>
                  <a:pt x="232" y="20"/>
                  <a:pt x="218" y="17"/>
                  <a:pt x="204" y="17"/>
                </a:cubicBezTo>
                <a:close/>
                <a:moveTo>
                  <a:pt x="202" y="92"/>
                </a:moveTo>
                <a:cubicBezTo>
                  <a:pt x="205" y="100"/>
                  <a:pt x="209" y="108"/>
                  <a:pt x="212" y="116"/>
                </a:cubicBezTo>
                <a:cubicBezTo>
                  <a:pt x="229" y="103"/>
                  <a:pt x="249" y="92"/>
                  <a:pt x="265" y="77"/>
                </a:cubicBezTo>
                <a:cubicBezTo>
                  <a:pt x="275" y="62"/>
                  <a:pt x="270" y="41"/>
                  <a:pt x="265" y="25"/>
                </a:cubicBezTo>
                <a:cubicBezTo>
                  <a:pt x="245" y="48"/>
                  <a:pt x="224" y="71"/>
                  <a:pt x="202" y="92"/>
                </a:cubicBezTo>
                <a:close/>
                <a:moveTo>
                  <a:pt x="124" y="102"/>
                </a:moveTo>
                <a:cubicBezTo>
                  <a:pt x="102" y="118"/>
                  <a:pt x="78" y="134"/>
                  <a:pt x="54" y="148"/>
                </a:cubicBezTo>
                <a:cubicBezTo>
                  <a:pt x="68" y="159"/>
                  <a:pt x="77" y="176"/>
                  <a:pt x="81" y="194"/>
                </a:cubicBezTo>
                <a:cubicBezTo>
                  <a:pt x="85" y="192"/>
                  <a:pt x="90" y="191"/>
                  <a:pt x="94" y="190"/>
                </a:cubicBezTo>
                <a:cubicBezTo>
                  <a:pt x="90" y="181"/>
                  <a:pt x="86" y="172"/>
                  <a:pt x="83" y="162"/>
                </a:cubicBezTo>
                <a:cubicBezTo>
                  <a:pt x="108" y="145"/>
                  <a:pt x="138" y="133"/>
                  <a:pt x="159" y="110"/>
                </a:cubicBezTo>
                <a:cubicBezTo>
                  <a:pt x="149" y="105"/>
                  <a:pt x="135" y="92"/>
                  <a:pt x="124" y="102"/>
                </a:cubicBezTo>
                <a:close/>
                <a:moveTo>
                  <a:pt x="98" y="166"/>
                </a:moveTo>
                <a:cubicBezTo>
                  <a:pt x="105" y="183"/>
                  <a:pt x="109" y="200"/>
                  <a:pt x="108" y="218"/>
                </a:cubicBezTo>
                <a:cubicBezTo>
                  <a:pt x="129" y="192"/>
                  <a:pt x="154" y="168"/>
                  <a:pt x="178" y="145"/>
                </a:cubicBezTo>
                <a:cubicBezTo>
                  <a:pt x="174" y="137"/>
                  <a:pt x="171" y="129"/>
                  <a:pt x="168" y="121"/>
                </a:cubicBezTo>
                <a:cubicBezTo>
                  <a:pt x="145" y="137"/>
                  <a:pt x="123" y="154"/>
                  <a:pt x="98" y="166"/>
                </a:cubicBezTo>
                <a:close/>
                <a:moveTo>
                  <a:pt x="25" y="171"/>
                </a:moveTo>
                <a:cubicBezTo>
                  <a:pt x="15" y="201"/>
                  <a:pt x="31" y="238"/>
                  <a:pt x="61" y="249"/>
                </a:cubicBezTo>
                <a:cubicBezTo>
                  <a:pt x="70" y="252"/>
                  <a:pt x="81" y="252"/>
                  <a:pt x="87" y="244"/>
                </a:cubicBezTo>
                <a:cubicBezTo>
                  <a:pt x="97" y="231"/>
                  <a:pt x="97" y="214"/>
                  <a:pt x="96" y="199"/>
                </a:cubicBezTo>
                <a:cubicBezTo>
                  <a:pt x="86" y="208"/>
                  <a:pt x="77" y="217"/>
                  <a:pt x="67" y="225"/>
                </a:cubicBezTo>
                <a:cubicBezTo>
                  <a:pt x="49" y="231"/>
                  <a:pt x="37" y="212"/>
                  <a:pt x="34" y="197"/>
                </a:cubicBezTo>
                <a:cubicBezTo>
                  <a:pt x="44" y="190"/>
                  <a:pt x="54" y="183"/>
                  <a:pt x="64" y="175"/>
                </a:cubicBezTo>
                <a:cubicBezTo>
                  <a:pt x="57" y="168"/>
                  <a:pt x="50" y="158"/>
                  <a:pt x="39" y="156"/>
                </a:cubicBezTo>
                <a:cubicBezTo>
                  <a:pt x="32" y="159"/>
                  <a:pt x="26" y="164"/>
                  <a:pt x="25" y="171"/>
                </a:cubicBezTo>
                <a:close/>
                <a:moveTo>
                  <a:pt x="46" y="202"/>
                </a:moveTo>
                <a:cubicBezTo>
                  <a:pt x="51" y="208"/>
                  <a:pt x="57" y="213"/>
                  <a:pt x="64" y="218"/>
                </a:cubicBezTo>
                <a:cubicBezTo>
                  <a:pt x="68" y="208"/>
                  <a:pt x="70" y="198"/>
                  <a:pt x="68" y="187"/>
                </a:cubicBezTo>
                <a:cubicBezTo>
                  <a:pt x="61" y="192"/>
                  <a:pt x="53" y="197"/>
                  <a:pt x="46" y="202"/>
                </a:cubicBezTo>
                <a:close/>
                <a:moveTo>
                  <a:pt x="188" y="175"/>
                </a:moveTo>
                <a:cubicBezTo>
                  <a:pt x="183" y="206"/>
                  <a:pt x="191" y="237"/>
                  <a:pt x="208" y="263"/>
                </a:cubicBezTo>
                <a:cubicBezTo>
                  <a:pt x="209" y="256"/>
                  <a:pt x="211" y="248"/>
                  <a:pt x="213" y="241"/>
                </a:cubicBezTo>
                <a:cubicBezTo>
                  <a:pt x="219" y="243"/>
                  <a:pt x="225" y="245"/>
                  <a:pt x="232" y="246"/>
                </a:cubicBezTo>
                <a:cubicBezTo>
                  <a:pt x="218" y="227"/>
                  <a:pt x="207" y="205"/>
                  <a:pt x="206" y="180"/>
                </a:cubicBezTo>
                <a:cubicBezTo>
                  <a:pt x="215" y="171"/>
                  <a:pt x="219" y="160"/>
                  <a:pt x="218" y="148"/>
                </a:cubicBezTo>
                <a:cubicBezTo>
                  <a:pt x="207" y="156"/>
                  <a:pt x="197" y="164"/>
                  <a:pt x="188" y="175"/>
                </a:cubicBezTo>
                <a:close/>
                <a:moveTo>
                  <a:pt x="210" y="184"/>
                </a:moveTo>
                <a:cubicBezTo>
                  <a:pt x="226" y="204"/>
                  <a:pt x="247" y="218"/>
                  <a:pt x="270" y="228"/>
                </a:cubicBezTo>
                <a:cubicBezTo>
                  <a:pt x="267" y="221"/>
                  <a:pt x="264" y="214"/>
                  <a:pt x="260" y="206"/>
                </a:cubicBezTo>
                <a:cubicBezTo>
                  <a:pt x="267" y="204"/>
                  <a:pt x="274" y="202"/>
                  <a:pt x="280" y="200"/>
                </a:cubicBezTo>
                <a:cubicBezTo>
                  <a:pt x="259" y="193"/>
                  <a:pt x="239" y="183"/>
                  <a:pt x="224" y="167"/>
                </a:cubicBezTo>
                <a:cubicBezTo>
                  <a:pt x="220" y="173"/>
                  <a:pt x="215" y="179"/>
                  <a:pt x="210" y="184"/>
                </a:cubicBezTo>
                <a:close/>
              </a:path>
            </a:pathLst>
          </a:custGeom>
          <a:solidFill>
            <a:srgbClr val="D2A277"/>
          </a:solidFill>
          <a:ln>
            <a:noFill/>
          </a:ln>
          <a:effectLst/>
        </p:spPr>
        <p:txBody>
          <a:bodyPr vert="horz" wrap="square" lIns="91440" tIns="45720" rIns="91440" bIns="45720" numCol="1" anchor="t" anchorCtr="0" compatLnSpc="1"/>
          <a:lstStyle/>
          <a:p>
            <a:pPr defTabSz="914400">
              <a:defRPr/>
            </a:pPr>
            <a:endParaRPr lang="zh-CN" altLang="en-US" sz="1800" kern="0">
              <a:solidFill>
                <a:prstClr val="black"/>
              </a:solidFill>
              <a:ea typeface="微软雅黑"/>
            </a:endParaRPr>
          </a:p>
        </p:txBody>
      </p:sp>
      <p:sp>
        <p:nvSpPr>
          <p:cNvPr id="21" name="Freeform 871"/>
          <p:cNvSpPr>
            <a:spLocks noEditPoints="1"/>
          </p:cNvSpPr>
          <p:nvPr/>
        </p:nvSpPr>
        <p:spPr bwMode="auto">
          <a:xfrm>
            <a:off x="7470158" y="3029032"/>
            <a:ext cx="407795" cy="535352"/>
          </a:xfrm>
          <a:custGeom>
            <a:avLst/>
            <a:gdLst>
              <a:gd name="T0" fmla="*/ 79 w 218"/>
              <a:gd name="T1" fmla="*/ 0 h 286"/>
              <a:gd name="T2" fmla="*/ 36 w 218"/>
              <a:gd name="T3" fmla="*/ 30 h 286"/>
              <a:gd name="T4" fmla="*/ 56 w 218"/>
              <a:gd name="T5" fmla="*/ 77 h 286"/>
              <a:gd name="T6" fmla="*/ 81 w 218"/>
              <a:gd name="T7" fmla="*/ 120 h 286"/>
              <a:gd name="T8" fmla="*/ 96 w 218"/>
              <a:gd name="T9" fmla="*/ 149 h 286"/>
              <a:gd name="T10" fmla="*/ 137 w 218"/>
              <a:gd name="T11" fmla="*/ 87 h 286"/>
              <a:gd name="T12" fmla="*/ 89 w 218"/>
              <a:gd name="T13" fmla="*/ 23 h 286"/>
              <a:gd name="T14" fmla="*/ 61 w 218"/>
              <a:gd name="T15" fmla="*/ 51 h 286"/>
              <a:gd name="T16" fmla="*/ 119 w 218"/>
              <a:gd name="T17" fmla="*/ 92 h 286"/>
              <a:gd name="T18" fmla="*/ 84 w 218"/>
              <a:gd name="T19" fmla="*/ 92 h 286"/>
              <a:gd name="T20" fmla="*/ 66 w 218"/>
              <a:gd name="T21" fmla="*/ 61 h 286"/>
              <a:gd name="T22" fmla="*/ 67 w 218"/>
              <a:gd name="T23" fmla="*/ 74 h 286"/>
              <a:gd name="T24" fmla="*/ 67 w 218"/>
              <a:gd name="T25" fmla="*/ 74 h 286"/>
              <a:gd name="T26" fmla="*/ 124 w 218"/>
              <a:gd name="T27" fmla="*/ 100 h 286"/>
              <a:gd name="T28" fmla="*/ 108 w 218"/>
              <a:gd name="T29" fmla="*/ 133 h 286"/>
              <a:gd name="T30" fmla="*/ 10 w 218"/>
              <a:gd name="T31" fmla="*/ 178 h 286"/>
              <a:gd name="T32" fmla="*/ 58 w 218"/>
              <a:gd name="T33" fmla="*/ 96 h 286"/>
              <a:gd name="T34" fmla="*/ 55 w 218"/>
              <a:gd name="T35" fmla="*/ 183 h 286"/>
              <a:gd name="T36" fmla="*/ 99 w 218"/>
              <a:gd name="T37" fmla="*/ 240 h 286"/>
              <a:gd name="T38" fmla="*/ 131 w 218"/>
              <a:gd name="T39" fmla="*/ 204 h 286"/>
              <a:gd name="T40" fmla="*/ 118 w 218"/>
              <a:gd name="T41" fmla="*/ 191 h 286"/>
              <a:gd name="T42" fmla="*/ 215 w 218"/>
              <a:gd name="T43" fmla="*/ 202 h 286"/>
              <a:gd name="T44" fmla="*/ 164 w 218"/>
              <a:gd name="T45" fmla="*/ 231 h 286"/>
              <a:gd name="T46" fmla="*/ 210 w 218"/>
              <a:gd name="T47" fmla="*/ 272 h 286"/>
              <a:gd name="T48" fmla="*/ 3 w 218"/>
              <a:gd name="T49" fmla="*/ 284 h 286"/>
              <a:gd name="T50" fmla="*/ 70 w 218"/>
              <a:gd name="T51" fmla="*/ 272 h 286"/>
              <a:gd name="T52" fmla="*/ 6 w 218"/>
              <a:gd name="T53" fmla="*/ 209 h 286"/>
              <a:gd name="T54" fmla="*/ 23 w 218"/>
              <a:gd name="T55" fmla="*/ 185 h 286"/>
              <a:gd name="T56" fmla="*/ 23 w 218"/>
              <a:gd name="T57" fmla="*/ 185 h 286"/>
              <a:gd name="T58" fmla="*/ 157 w 218"/>
              <a:gd name="T59" fmla="*/ 216 h 286"/>
              <a:gd name="T60" fmla="*/ 143 w 218"/>
              <a:gd name="T61" fmla="*/ 204 h 286"/>
              <a:gd name="T62" fmla="*/ 149 w 218"/>
              <a:gd name="T63" fmla="*/ 128 h 286"/>
              <a:gd name="T64" fmla="*/ 148 w 218"/>
              <a:gd name="T65" fmla="*/ 149 h 286"/>
              <a:gd name="T66" fmla="*/ 135 w 218"/>
              <a:gd name="T67" fmla="*/ 161 h 286"/>
              <a:gd name="T68" fmla="*/ 116 w 218"/>
              <a:gd name="T69" fmla="*/ 17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8" h="286">
                <a:moveTo>
                  <a:pt x="36" y="30"/>
                </a:moveTo>
                <a:cubicBezTo>
                  <a:pt x="41" y="13"/>
                  <a:pt x="63" y="6"/>
                  <a:pt x="79" y="0"/>
                </a:cubicBezTo>
                <a:cubicBezTo>
                  <a:pt x="84" y="11"/>
                  <a:pt x="68" y="21"/>
                  <a:pt x="61" y="30"/>
                </a:cubicBezTo>
                <a:cubicBezTo>
                  <a:pt x="53" y="30"/>
                  <a:pt x="44" y="30"/>
                  <a:pt x="36" y="30"/>
                </a:cubicBezTo>
                <a:close/>
                <a:moveTo>
                  <a:pt x="48" y="47"/>
                </a:moveTo>
                <a:cubicBezTo>
                  <a:pt x="53" y="57"/>
                  <a:pt x="59" y="66"/>
                  <a:pt x="56" y="77"/>
                </a:cubicBezTo>
                <a:cubicBezTo>
                  <a:pt x="52" y="90"/>
                  <a:pt x="66" y="94"/>
                  <a:pt x="76" y="97"/>
                </a:cubicBezTo>
                <a:cubicBezTo>
                  <a:pt x="80" y="104"/>
                  <a:pt x="84" y="111"/>
                  <a:pt x="81" y="120"/>
                </a:cubicBezTo>
                <a:cubicBezTo>
                  <a:pt x="90" y="121"/>
                  <a:pt x="94" y="129"/>
                  <a:pt x="98" y="135"/>
                </a:cubicBezTo>
                <a:cubicBezTo>
                  <a:pt x="97" y="140"/>
                  <a:pt x="97" y="145"/>
                  <a:pt x="96" y="149"/>
                </a:cubicBezTo>
                <a:cubicBezTo>
                  <a:pt x="117" y="142"/>
                  <a:pt x="137" y="131"/>
                  <a:pt x="154" y="117"/>
                </a:cubicBezTo>
                <a:cubicBezTo>
                  <a:pt x="144" y="110"/>
                  <a:pt x="130" y="101"/>
                  <a:pt x="137" y="87"/>
                </a:cubicBezTo>
                <a:cubicBezTo>
                  <a:pt x="135" y="87"/>
                  <a:pt x="131" y="85"/>
                  <a:pt x="129" y="84"/>
                </a:cubicBezTo>
                <a:cubicBezTo>
                  <a:pt x="112" y="67"/>
                  <a:pt x="106" y="41"/>
                  <a:pt x="89" y="23"/>
                </a:cubicBezTo>
                <a:cubicBezTo>
                  <a:pt x="75" y="30"/>
                  <a:pt x="61" y="39"/>
                  <a:pt x="48" y="47"/>
                </a:cubicBezTo>
                <a:close/>
                <a:moveTo>
                  <a:pt x="61" y="51"/>
                </a:moveTo>
                <a:cubicBezTo>
                  <a:pt x="70" y="46"/>
                  <a:pt x="79" y="41"/>
                  <a:pt x="87" y="36"/>
                </a:cubicBezTo>
                <a:cubicBezTo>
                  <a:pt x="98" y="55"/>
                  <a:pt x="109" y="73"/>
                  <a:pt x="119" y="92"/>
                </a:cubicBezTo>
                <a:cubicBezTo>
                  <a:pt x="111" y="97"/>
                  <a:pt x="102" y="102"/>
                  <a:pt x="93" y="107"/>
                </a:cubicBezTo>
                <a:cubicBezTo>
                  <a:pt x="90" y="102"/>
                  <a:pt x="87" y="97"/>
                  <a:pt x="84" y="92"/>
                </a:cubicBezTo>
                <a:cubicBezTo>
                  <a:pt x="86" y="84"/>
                  <a:pt x="89" y="76"/>
                  <a:pt x="84" y="68"/>
                </a:cubicBezTo>
                <a:cubicBezTo>
                  <a:pt x="80" y="63"/>
                  <a:pt x="72" y="63"/>
                  <a:pt x="66" y="61"/>
                </a:cubicBezTo>
                <a:cubicBezTo>
                  <a:pt x="64" y="57"/>
                  <a:pt x="62" y="54"/>
                  <a:pt x="61" y="51"/>
                </a:cubicBezTo>
                <a:close/>
                <a:moveTo>
                  <a:pt x="67" y="74"/>
                </a:moveTo>
                <a:cubicBezTo>
                  <a:pt x="74" y="66"/>
                  <a:pt x="77" y="81"/>
                  <a:pt x="78" y="85"/>
                </a:cubicBezTo>
                <a:cubicBezTo>
                  <a:pt x="73" y="85"/>
                  <a:pt x="59" y="81"/>
                  <a:pt x="67" y="74"/>
                </a:cubicBezTo>
                <a:close/>
                <a:moveTo>
                  <a:pt x="99" y="115"/>
                </a:moveTo>
                <a:cubicBezTo>
                  <a:pt x="107" y="110"/>
                  <a:pt x="116" y="105"/>
                  <a:pt x="124" y="100"/>
                </a:cubicBezTo>
                <a:cubicBezTo>
                  <a:pt x="128" y="107"/>
                  <a:pt x="131" y="113"/>
                  <a:pt x="135" y="119"/>
                </a:cubicBezTo>
                <a:cubicBezTo>
                  <a:pt x="126" y="124"/>
                  <a:pt x="117" y="129"/>
                  <a:pt x="108" y="133"/>
                </a:cubicBezTo>
                <a:cubicBezTo>
                  <a:pt x="105" y="127"/>
                  <a:pt x="102" y="121"/>
                  <a:pt x="99" y="115"/>
                </a:cubicBezTo>
                <a:close/>
                <a:moveTo>
                  <a:pt x="10" y="178"/>
                </a:moveTo>
                <a:cubicBezTo>
                  <a:pt x="5" y="143"/>
                  <a:pt x="21" y="109"/>
                  <a:pt x="46" y="84"/>
                </a:cubicBezTo>
                <a:cubicBezTo>
                  <a:pt x="50" y="88"/>
                  <a:pt x="54" y="92"/>
                  <a:pt x="58" y="96"/>
                </a:cubicBezTo>
                <a:cubicBezTo>
                  <a:pt x="41" y="116"/>
                  <a:pt x="26" y="141"/>
                  <a:pt x="30" y="168"/>
                </a:cubicBezTo>
                <a:cubicBezTo>
                  <a:pt x="39" y="172"/>
                  <a:pt x="50" y="174"/>
                  <a:pt x="55" y="183"/>
                </a:cubicBezTo>
                <a:cubicBezTo>
                  <a:pt x="62" y="193"/>
                  <a:pt x="58" y="205"/>
                  <a:pt x="54" y="215"/>
                </a:cubicBezTo>
                <a:cubicBezTo>
                  <a:pt x="66" y="228"/>
                  <a:pt x="81" y="240"/>
                  <a:pt x="99" y="240"/>
                </a:cubicBezTo>
                <a:cubicBezTo>
                  <a:pt x="115" y="239"/>
                  <a:pt x="126" y="228"/>
                  <a:pt x="137" y="217"/>
                </a:cubicBezTo>
                <a:cubicBezTo>
                  <a:pt x="135" y="214"/>
                  <a:pt x="133" y="207"/>
                  <a:pt x="131" y="204"/>
                </a:cubicBezTo>
                <a:cubicBezTo>
                  <a:pt x="121" y="203"/>
                  <a:pt x="110" y="206"/>
                  <a:pt x="102" y="198"/>
                </a:cubicBezTo>
                <a:cubicBezTo>
                  <a:pt x="106" y="192"/>
                  <a:pt x="112" y="190"/>
                  <a:pt x="118" y="191"/>
                </a:cubicBezTo>
                <a:cubicBezTo>
                  <a:pt x="150" y="191"/>
                  <a:pt x="182" y="191"/>
                  <a:pt x="214" y="191"/>
                </a:cubicBezTo>
                <a:cubicBezTo>
                  <a:pt x="214" y="194"/>
                  <a:pt x="215" y="200"/>
                  <a:pt x="215" y="202"/>
                </a:cubicBezTo>
                <a:cubicBezTo>
                  <a:pt x="206" y="203"/>
                  <a:pt x="197" y="203"/>
                  <a:pt x="189" y="204"/>
                </a:cubicBezTo>
                <a:cubicBezTo>
                  <a:pt x="186" y="217"/>
                  <a:pt x="175" y="225"/>
                  <a:pt x="164" y="231"/>
                </a:cubicBezTo>
                <a:cubicBezTo>
                  <a:pt x="152" y="243"/>
                  <a:pt x="144" y="258"/>
                  <a:pt x="133" y="272"/>
                </a:cubicBezTo>
                <a:cubicBezTo>
                  <a:pt x="159" y="272"/>
                  <a:pt x="184" y="271"/>
                  <a:pt x="210" y="272"/>
                </a:cubicBezTo>
                <a:cubicBezTo>
                  <a:pt x="216" y="271"/>
                  <a:pt x="218" y="286"/>
                  <a:pt x="210" y="284"/>
                </a:cubicBezTo>
                <a:cubicBezTo>
                  <a:pt x="141" y="285"/>
                  <a:pt x="72" y="285"/>
                  <a:pt x="3" y="284"/>
                </a:cubicBezTo>
                <a:cubicBezTo>
                  <a:pt x="3" y="281"/>
                  <a:pt x="3" y="275"/>
                  <a:pt x="4" y="272"/>
                </a:cubicBezTo>
                <a:cubicBezTo>
                  <a:pt x="26" y="272"/>
                  <a:pt x="48" y="271"/>
                  <a:pt x="70" y="272"/>
                </a:cubicBezTo>
                <a:cubicBezTo>
                  <a:pt x="57" y="260"/>
                  <a:pt x="46" y="248"/>
                  <a:pt x="35" y="234"/>
                </a:cubicBezTo>
                <a:cubicBezTo>
                  <a:pt x="28" y="223"/>
                  <a:pt x="11" y="222"/>
                  <a:pt x="6" y="209"/>
                </a:cubicBezTo>
                <a:cubicBezTo>
                  <a:pt x="0" y="199"/>
                  <a:pt x="6" y="188"/>
                  <a:pt x="10" y="178"/>
                </a:cubicBezTo>
                <a:close/>
                <a:moveTo>
                  <a:pt x="23" y="185"/>
                </a:moveTo>
                <a:cubicBezTo>
                  <a:pt x="7" y="195"/>
                  <a:pt x="24" y="222"/>
                  <a:pt x="39" y="210"/>
                </a:cubicBezTo>
                <a:cubicBezTo>
                  <a:pt x="55" y="200"/>
                  <a:pt x="39" y="174"/>
                  <a:pt x="23" y="185"/>
                </a:cubicBezTo>
                <a:close/>
                <a:moveTo>
                  <a:pt x="143" y="204"/>
                </a:moveTo>
                <a:cubicBezTo>
                  <a:pt x="148" y="208"/>
                  <a:pt x="151" y="215"/>
                  <a:pt x="157" y="216"/>
                </a:cubicBezTo>
                <a:cubicBezTo>
                  <a:pt x="166" y="218"/>
                  <a:pt x="171" y="209"/>
                  <a:pt x="177" y="205"/>
                </a:cubicBezTo>
                <a:cubicBezTo>
                  <a:pt x="166" y="203"/>
                  <a:pt x="155" y="203"/>
                  <a:pt x="143" y="204"/>
                </a:cubicBezTo>
                <a:close/>
                <a:moveTo>
                  <a:pt x="111" y="151"/>
                </a:moveTo>
                <a:cubicBezTo>
                  <a:pt x="123" y="143"/>
                  <a:pt x="137" y="136"/>
                  <a:pt x="149" y="128"/>
                </a:cubicBezTo>
                <a:cubicBezTo>
                  <a:pt x="155" y="135"/>
                  <a:pt x="161" y="140"/>
                  <a:pt x="167" y="146"/>
                </a:cubicBezTo>
                <a:cubicBezTo>
                  <a:pt x="160" y="147"/>
                  <a:pt x="154" y="148"/>
                  <a:pt x="148" y="149"/>
                </a:cubicBezTo>
                <a:cubicBezTo>
                  <a:pt x="147" y="156"/>
                  <a:pt x="146" y="163"/>
                  <a:pt x="145" y="170"/>
                </a:cubicBezTo>
                <a:cubicBezTo>
                  <a:pt x="142" y="167"/>
                  <a:pt x="139" y="164"/>
                  <a:pt x="135" y="161"/>
                </a:cubicBezTo>
                <a:cubicBezTo>
                  <a:pt x="133" y="161"/>
                  <a:pt x="129" y="162"/>
                  <a:pt x="126" y="162"/>
                </a:cubicBezTo>
                <a:cubicBezTo>
                  <a:pt x="123" y="166"/>
                  <a:pt x="120" y="171"/>
                  <a:pt x="116" y="176"/>
                </a:cubicBezTo>
                <a:cubicBezTo>
                  <a:pt x="114" y="167"/>
                  <a:pt x="112" y="159"/>
                  <a:pt x="111" y="151"/>
                </a:cubicBezTo>
                <a:close/>
              </a:path>
            </a:pathLst>
          </a:custGeom>
          <a:solidFill>
            <a:srgbClr val="D2A277"/>
          </a:solidFill>
          <a:ln>
            <a:noFill/>
          </a:ln>
          <a:effectLst/>
        </p:spPr>
        <p:txBody>
          <a:bodyPr vert="horz" wrap="square" lIns="91440" tIns="45720" rIns="91440" bIns="45720" numCol="1" anchor="t" anchorCtr="0" compatLnSpc="1"/>
          <a:lstStyle/>
          <a:p>
            <a:pPr defTabSz="914400">
              <a:defRPr/>
            </a:pPr>
            <a:endParaRPr lang="zh-CN" altLang="en-US" sz="1800" kern="0">
              <a:solidFill>
                <a:prstClr val="black"/>
              </a:solidFill>
              <a:ea typeface="微软雅黑"/>
            </a:endParaRPr>
          </a:p>
        </p:txBody>
      </p:sp>
      <p:sp>
        <p:nvSpPr>
          <p:cNvPr id="22" name="Freeform 872"/>
          <p:cNvSpPr>
            <a:spLocks noEditPoints="1"/>
          </p:cNvSpPr>
          <p:nvPr/>
        </p:nvSpPr>
        <p:spPr bwMode="auto">
          <a:xfrm>
            <a:off x="7406381" y="1912383"/>
            <a:ext cx="535351" cy="523755"/>
          </a:xfrm>
          <a:custGeom>
            <a:avLst/>
            <a:gdLst>
              <a:gd name="T0" fmla="*/ 111 w 286"/>
              <a:gd name="T1" fmla="*/ 10 h 280"/>
              <a:gd name="T2" fmla="*/ 233 w 286"/>
              <a:gd name="T3" fmla="*/ 42 h 280"/>
              <a:gd name="T4" fmla="*/ 266 w 286"/>
              <a:gd name="T5" fmla="*/ 188 h 280"/>
              <a:gd name="T6" fmla="*/ 172 w 286"/>
              <a:gd name="T7" fmla="*/ 268 h 280"/>
              <a:gd name="T8" fmla="*/ 39 w 286"/>
              <a:gd name="T9" fmla="*/ 222 h 280"/>
              <a:gd name="T10" fmla="*/ 30 w 286"/>
              <a:gd name="T11" fmla="*/ 68 h 280"/>
              <a:gd name="T12" fmla="*/ 111 w 286"/>
              <a:gd name="T13" fmla="*/ 10 h 280"/>
              <a:gd name="T14" fmla="*/ 69 w 286"/>
              <a:gd name="T15" fmla="*/ 45 h 280"/>
              <a:gd name="T16" fmla="*/ 101 w 286"/>
              <a:gd name="T17" fmla="*/ 136 h 280"/>
              <a:gd name="T18" fmla="*/ 128 w 286"/>
              <a:gd name="T19" fmla="*/ 119 h 280"/>
              <a:gd name="T20" fmla="*/ 152 w 286"/>
              <a:gd name="T21" fmla="*/ 20 h 280"/>
              <a:gd name="T22" fmla="*/ 69 w 286"/>
              <a:gd name="T23" fmla="*/ 45 h 280"/>
              <a:gd name="T24" fmla="*/ 164 w 286"/>
              <a:gd name="T25" fmla="*/ 22 h 280"/>
              <a:gd name="T26" fmla="*/ 138 w 286"/>
              <a:gd name="T27" fmla="*/ 114 h 280"/>
              <a:gd name="T28" fmla="*/ 241 w 286"/>
              <a:gd name="T29" fmla="*/ 72 h 280"/>
              <a:gd name="T30" fmla="*/ 164 w 286"/>
              <a:gd name="T31" fmla="*/ 22 h 280"/>
              <a:gd name="T32" fmla="*/ 24 w 286"/>
              <a:gd name="T33" fmla="*/ 124 h 280"/>
              <a:gd name="T34" fmla="*/ 71 w 286"/>
              <a:gd name="T35" fmla="*/ 157 h 280"/>
              <a:gd name="T36" fmla="*/ 91 w 286"/>
              <a:gd name="T37" fmla="*/ 142 h 280"/>
              <a:gd name="T38" fmla="*/ 58 w 286"/>
              <a:gd name="T39" fmla="*/ 54 h 280"/>
              <a:gd name="T40" fmla="*/ 24 w 286"/>
              <a:gd name="T41" fmla="*/ 124 h 280"/>
              <a:gd name="T42" fmla="*/ 145 w 286"/>
              <a:gd name="T43" fmla="*/ 124 h 280"/>
              <a:gd name="T44" fmla="*/ 180 w 286"/>
              <a:gd name="T45" fmla="*/ 148 h 280"/>
              <a:gd name="T46" fmla="*/ 257 w 286"/>
              <a:gd name="T47" fmla="*/ 173 h 280"/>
              <a:gd name="T48" fmla="*/ 248 w 286"/>
              <a:gd name="T49" fmla="*/ 83 h 280"/>
              <a:gd name="T50" fmla="*/ 145 w 286"/>
              <a:gd name="T51" fmla="*/ 124 h 280"/>
              <a:gd name="T52" fmla="*/ 106 w 286"/>
              <a:gd name="T53" fmla="*/ 146 h 280"/>
              <a:gd name="T54" fmla="*/ 186 w 286"/>
              <a:gd name="T55" fmla="*/ 250 h 280"/>
              <a:gd name="T56" fmla="*/ 253 w 286"/>
              <a:gd name="T57" fmla="*/ 184 h 280"/>
              <a:gd name="T58" fmla="*/ 133 w 286"/>
              <a:gd name="T59" fmla="*/ 130 h 280"/>
              <a:gd name="T60" fmla="*/ 106 w 286"/>
              <a:gd name="T61" fmla="*/ 146 h 280"/>
              <a:gd name="T62" fmla="*/ 23 w 286"/>
              <a:gd name="T63" fmla="*/ 136 h 280"/>
              <a:gd name="T64" fmla="*/ 34 w 286"/>
              <a:gd name="T65" fmla="*/ 190 h 280"/>
              <a:gd name="T66" fmla="*/ 62 w 286"/>
              <a:gd name="T67" fmla="*/ 164 h 280"/>
              <a:gd name="T68" fmla="*/ 23 w 286"/>
              <a:gd name="T69" fmla="*/ 136 h 280"/>
              <a:gd name="T70" fmla="*/ 78 w 286"/>
              <a:gd name="T71" fmla="*/ 167 h 280"/>
              <a:gd name="T72" fmla="*/ 93 w 286"/>
              <a:gd name="T73" fmla="*/ 248 h 280"/>
              <a:gd name="T74" fmla="*/ 174 w 286"/>
              <a:gd name="T75" fmla="*/ 254 h 280"/>
              <a:gd name="T76" fmla="*/ 97 w 286"/>
              <a:gd name="T77" fmla="*/ 153 h 280"/>
              <a:gd name="T78" fmla="*/ 78 w 286"/>
              <a:gd name="T79" fmla="*/ 167 h 280"/>
              <a:gd name="T80" fmla="*/ 68 w 286"/>
              <a:gd name="T81" fmla="*/ 174 h 280"/>
              <a:gd name="T82" fmla="*/ 41 w 286"/>
              <a:gd name="T83" fmla="*/ 201 h 280"/>
              <a:gd name="T84" fmla="*/ 81 w 286"/>
              <a:gd name="T85" fmla="*/ 241 h 280"/>
              <a:gd name="T86" fmla="*/ 68 w 286"/>
              <a:gd name="T87" fmla="*/ 174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6" h="280">
                <a:moveTo>
                  <a:pt x="111" y="10"/>
                </a:moveTo>
                <a:cubicBezTo>
                  <a:pt x="154" y="0"/>
                  <a:pt x="201" y="11"/>
                  <a:pt x="233" y="42"/>
                </a:cubicBezTo>
                <a:cubicBezTo>
                  <a:pt x="273" y="78"/>
                  <a:pt x="286" y="139"/>
                  <a:pt x="266" y="188"/>
                </a:cubicBezTo>
                <a:cubicBezTo>
                  <a:pt x="250" y="228"/>
                  <a:pt x="214" y="259"/>
                  <a:pt x="172" y="268"/>
                </a:cubicBezTo>
                <a:cubicBezTo>
                  <a:pt x="124" y="280"/>
                  <a:pt x="70" y="261"/>
                  <a:pt x="39" y="222"/>
                </a:cubicBezTo>
                <a:cubicBezTo>
                  <a:pt x="4" y="180"/>
                  <a:pt x="0" y="115"/>
                  <a:pt x="30" y="68"/>
                </a:cubicBezTo>
                <a:cubicBezTo>
                  <a:pt x="48" y="39"/>
                  <a:pt x="78" y="18"/>
                  <a:pt x="111" y="10"/>
                </a:cubicBezTo>
                <a:close/>
                <a:moveTo>
                  <a:pt x="69" y="45"/>
                </a:moveTo>
                <a:cubicBezTo>
                  <a:pt x="76" y="76"/>
                  <a:pt x="88" y="106"/>
                  <a:pt x="101" y="136"/>
                </a:cubicBezTo>
                <a:cubicBezTo>
                  <a:pt x="110" y="130"/>
                  <a:pt x="119" y="125"/>
                  <a:pt x="128" y="119"/>
                </a:cubicBezTo>
                <a:cubicBezTo>
                  <a:pt x="114" y="84"/>
                  <a:pt x="137" y="51"/>
                  <a:pt x="152" y="20"/>
                </a:cubicBezTo>
                <a:cubicBezTo>
                  <a:pt x="122" y="18"/>
                  <a:pt x="93" y="28"/>
                  <a:pt x="69" y="45"/>
                </a:cubicBezTo>
                <a:close/>
                <a:moveTo>
                  <a:pt x="164" y="22"/>
                </a:moveTo>
                <a:cubicBezTo>
                  <a:pt x="152" y="51"/>
                  <a:pt x="129" y="80"/>
                  <a:pt x="138" y="114"/>
                </a:cubicBezTo>
                <a:cubicBezTo>
                  <a:pt x="171" y="97"/>
                  <a:pt x="206" y="83"/>
                  <a:pt x="241" y="72"/>
                </a:cubicBezTo>
                <a:cubicBezTo>
                  <a:pt x="223" y="46"/>
                  <a:pt x="195" y="29"/>
                  <a:pt x="164" y="22"/>
                </a:cubicBezTo>
                <a:close/>
                <a:moveTo>
                  <a:pt x="24" y="124"/>
                </a:moveTo>
                <a:cubicBezTo>
                  <a:pt x="42" y="132"/>
                  <a:pt x="58" y="143"/>
                  <a:pt x="71" y="157"/>
                </a:cubicBezTo>
                <a:cubicBezTo>
                  <a:pt x="78" y="152"/>
                  <a:pt x="84" y="147"/>
                  <a:pt x="91" y="142"/>
                </a:cubicBezTo>
                <a:cubicBezTo>
                  <a:pt x="78" y="114"/>
                  <a:pt x="67" y="84"/>
                  <a:pt x="58" y="54"/>
                </a:cubicBezTo>
                <a:cubicBezTo>
                  <a:pt x="41" y="74"/>
                  <a:pt x="28" y="98"/>
                  <a:pt x="24" y="124"/>
                </a:cubicBezTo>
                <a:close/>
                <a:moveTo>
                  <a:pt x="145" y="124"/>
                </a:moveTo>
                <a:cubicBezTo>
                  <a:pt x="153" y="137"/>
                  <a:pt x="167" y="143"/>
                  <a:pt x="180" y="148"/>
                </a:cubicBezTo>
                <a:cubicBezTo>
                  <a:pt x="206" y="157"/>
                  <a:pt x="233" y="162"/>
                  <a:pt x="257" y="173"/>
                </a:cubicBezTo>
                <a:cubicBezTo>
                  <a:pt x="264" y="143"/>
                  <a:pt x="261" y="111"/>
                  <a:pt x="248" y="83"/>
                </a:cubicBezTo>
                <a:cubicBezTo>
                  <a:pt x="213" y="94"/>
                  <a:pt x="178" y="106"/>
                  <a:pt x="145" y="124"/>
                </a:cubicBezTo>
                <a:close/>
                <a:moveTo>
                  <a:pt x="106" y="146"/>
                </a:moveTo>
                <a:cubicBezTo>
                  <a:pt x="127" y="185"/>
                  <a:pt x="155" y="220"/>
                  <a:pt x="186" y="250"/>
                </a:cubicBezTo>
                <a:cubicBezTo>
                  <a:pt x="216" y="237"/>
                  <a:pt x="240" y="214"/>
                  <a:pt x="253" y="184"/>
                </a:cubicBezTo>
                <a:cubicBezTo>
                  <a:pt x="214" y="165"/>
                  <a:pt x="163" y="166"/>
                  <a:pt x="133" y="130"/>
                </a:cubicBezTo>
                <a:cubicBezTo>
                  <a:pt x="124" y="135"/>
                  <a:pt x="115" y="141"/>
                  <a:pt x="106" y="146"/>
                </a:cubicBezTo>
                <a:close/>
                <a:moveTo>
                  <a:pt x="23" y="136"/>
                </a:moveTo>
                <a:cubicBezTo>
                  <a:pt x="24" y="155"/>
                  <a:pt x="28" y="173"/>
                  <a:pt x="34" y="190"/>
                </a:cubicBezTo>
                <a:cubicBezTo>
                  <a:pt x="44" y="182"/>
                  <a:pt x="53" y="173"/>
                  <a:pt x="62" y="164"/>
                </a:cubicBezTo>
                <a:cubicBezTo>
                  <a:pt x="50" y="153"/>
                  <a:pt x="37" y="143"/>
                  <a:pt x="23" y="136"/>
                </a:cubicBezTo>
                <a:close/>
                <a:moveTo>
                  <a:pt x="78" y="167"/>
                </a:moveTo>
                <a:cubicBezTo>
                  <a:pt x="91" y="191"/>
                  <a:pt x="93" y="220"/>
                  <a:pt x="93" y="248"/>
                </a:cubicBezTo>
                <a:cubicBezTo>
                  <a:pt x="119" y="257"/>
                  <a:pt x="147" y="261"/>
                  <a:pt x="174" y="254"/>
                </a:cubicBezTo>
                <a:cubicBezTo>
                  <a:pt x="143" y="224"/>
                  <a:pt x="116" y="191"/>
                  <a:pt x="97" y="153"/>
                </a:cubicBezTo>
                <a:cubicBezTo>
                  <a:pt x="90" y="157"/>
                  <a:pt x="84" y="162"/>
                  <a:pt x="78" y="167"/>
                </a:cubicBezTo>
                <a:close/>
                <a:moveTo>
                  <a:pt x="68" y="174"/>
                </a:moveTo>
                <a:cubicBezTo>
                  <a:pt x="59" y="183"/>
                  <a:pt x="50" y="192"/>
                  <a:pt x="41" y="201"/>
                </a:cubicBezTo>
                <a:cubicBezTo>
                  <a:pt x="51" y="217"/>
                  <a:pt x="65" y="231"/>
                  <a:pt x="81" y="241"/>
                </a:cubicBezTo>
                <a:cubicBezTo>
                  <a:pt x="81" y="218"/>
                  <a:pt x="79" y="195"/>
                  <a:pt x="68" y="174"/>
                </a:cubicBezTo>
                <a:close/>
              </a:path>
            </a:pathLst>
          </a:custGeom>
          <a:solidFill>
            <a:srgbClr val="D2A277"/>
          </a:solidFill>
          <a:ln>
            <a:noFill/>
          </a:ln>
          <a:effectLst/>
        </p:spPr>
        <p:txBody>
          <a:bodyPr vert="horz" wrap="square" lIns="91440" tIns="45720" rIns="91440" bIns="45720" numCol="1" anchor="t" anchorCtr="0" compatLnSpc="1"/>
          <a:lstStyle/>
          <a:p>
            <a:pPr defTabSz="914400">
              <a:defRPr/>
            </a:pPr>
            <a:endParaRPr lang="zh-CN" altLang="en-US" sz="1800" kern="0">
              <a:solidFill>
                <a:prstClr val="black"/>
              </a:solidFill>
              <a:ea typeface="微软雅黑"/>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up)">
                                      <p:cBhvr>
                                        <p:cTn id="7"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0bf993ed-4045-43f5-b6d7-6559592aae6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197897" y="1484784"/>
            <a:ext cx="4423734" cy="4437787"/>
            <a:chOff x="7102772" y="1484784"/>
            <a:chExt cx="4423734" cy="4437787"/>
          </a:xfrm>
        </p:grpSpPr>
        <p:cxnSp>
          <p:nvCxnSpPr>
            <p:cNvPr id="16" name="直接连接符 15"/>
            <p:cNvCxnSpPr/>
            <p:nvPr/>
          </p:nvCxnSpPr>
          <p:spPr>
            <a:xfrm>
              <a:off x="7102772" y="3751521"/>
              <a:ext cx="4344488" cy="0"/>
            </a:xfrm>
            <a:prstGeom prst="line">
              <a:avLst/>
            </a:prstGeom>
            <a:ln w="3175" cap="rnd">
              <a:solidFill>
                <a:srgbClr val="D2A277"/>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7102772" y="1484784"/>
              <a:ext cx="0" cy="4437787"/>
            </a:xfrm>
            <a:prstGeom prst="line">
              <a:avLst/>
            </a:prstGeom>
            <a:ln w="3175" cap="rnd">
              <a:solidFill>
                <a:srgbClr val="D2A277"/>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9" name="ïSḷide"/>
            <p:cNvSpPr txBox="1"/>
            <p:nvPr/>
          </p:nvSpPr>
          <p:spPr>
            <a:xfrm>
              <a:off x="7331345" y="2576894"/>
              <a:ext cx="4195161" cy="1174623"/>
            </a:xfrm>
            <a:prstGeom prst="rect">
              <a:avLst/>
            </a:prstGeom>
            <a:noFill/>
          </p:spPr>
          <p:txBody>
            <a:bodyPr wrap="square" lIns="90000" tIns="46800" rIns="90000" bIns="46800" rtlCol="0">
              <a:normAutofit/>
            </a:bodyPr>
            <a:lstStyle/>
            <a:p>
              <a:pPr marL="171450" indent="-171450">
                <a:lnSpc>
                  <a:spcPct val="160000"/>
                </a:lnSpc>
                <a:buFont typeface="Arial" panose="020B0604020202020204" pitchFamily="34" charset="0"/>
                <a:buChar char="•"/>
              </a:pPr>
              <a:r>
                <a:rPr lang="zh-CN" altLang="en-US" sz="1400" spc="600" dirty="0">
                  <a:solidFill>
                    <a:schemeClr val="tx1">
                      <a:lumMod val="75000"/>
                      <a:lumOff val="25000"/>
                    </a:schemeClr>
                  </a:solidFill>
                  <a:cs typeface="+mn-ea"/>
                  <a:sym typeface="+mn-lt"/>
                </a:rPr>
                <a:t>点击输入您的文字内容</a:t>
              </a:r>
              <a:endParaRPr lang="en-US" altLang="zh-CN" sz="1400" spc="600" dirty="0">
                <a:solidFill>
                  <a:schemeClr val="tx1">
                    <a:lumMod val="75000"/>
                    <a:lumOff val="25000"/>
                  </a:schemeClr>
                </a:solidFill>
                <a:cs typeface="+mn-ea"/>
                <a:sym typeface="+mn-lt"/>
              </a:endParaRPr>
            </a:p>
            <a:p>
              <a:pPr marL="171450" indent="-171450">
                <a:lnSpc>
                  <a:spcPct val="160000"/>
                </a:lnSpc>
                <a:buFont typeface="Arial" panose="020B0604020202020204" pitchFamily="34" charset="0"/>
                <a:buChar char="•"/>
              </a:pPr>
              <a:r>
                <a:rPr lang="zh-CN" altLang="en-US" sz="1400" spc="600" dirty="0">
                  <a:solidFill>
                    <a:schemeClr val="tx1">
                      <a:lumMod val="75000"/>
                      <a:lumOff val="25000"/>
                    </a:schemeClr>
                  </a:solidFill>
                  <a:cs typeface="+mn-ea"/>
                  <a:sym typeface="+mn-lt"/>
                </a:rPr>
                <a:t>点击这里输入您的文字内容。点击输入您的、</a:t>
              </a:r>
              <a:endParaRPr lang="en-US" altLang="zh-CN" sz="1400" spc="600" dirty="0">
                <a:solidFill>
                  <a:schemeClr val="tx1">
                    <a:lumMod val="75000"/>
                    <a:lumOff val="25000"/>
                  </a:schemeClr>
                </a:solidFill>
                <a:cs typeface="+mn-ea"/>
                <a:sym typeface="+mn-lt"/>
              </a:endParaRPr>
            </a:p>
          </p:txBody>
        </p:sp>
        <p:sp>
          <p:nvSpPr>
            <p:cNvPr id="20" name="ïṡḻiďè"/>
            <p:cNvSpPr txBox="1"/>
            <p:nvPr/>
          </p:nvSpPr>
          <p:spPr>
            <a:xfrm>
              <a:off x="7331345" y="2125101"/>
              <a:ext cx="4195161" cy="451793"/>
            </a:xfrm>
            <a:prstGeom prst="rect">
              <a:avLst/>
            </a:prstGeom>
            <a:noFill/>
          </p:spPr>
          <p:txBody>
            <a:bodyPr wrap="none" rtlCol="0" anchor="b">
              <a:normAutofit/>
            </a:bodyPr>
            <a:lstStyle/>
            <a:p>
              <a:r>
                <a:rPr lang="zh-CN" altLang="en-US" dirty="0">
                  <a:solidFill>
                    <a:schemeClr val="tx1">
                      <a:lumMod val="75000"/>
                      <a:lumOff val="25000"/>
                    </a:schemeClr>
                  </a:solidFill>
                  <a:cs typeface="+mn-ea"/>
                  <a:sym typeface="+mn-lt"/>
                </a:rPr>
                <a:t>点击输入</a:t>
              </a:r>
              <a:endParaRPr lang="zh-CN" altLang="en-US" dirty="0">
                <a:solidFill>
                  <a:schemeClr val="tx1">
                    <a:lumMod val="75000"/>
                    <a:lumOff val="25000"/>
                  </a:schemeClr>
                </a:solidFill>
                <a:cs typeface="+mn-ea"/>
                <a:sym typeface="+mn-lt"/>
              </a:endParaRPr>
            </a:p>
          </p:txBody>
        </p:sp>
        <p:sp>
          <p:nvSpPr>
            <p:cNvPr id="21" name="îşliďè"/>
            <p:cNvSpPr txBox="1"/>
            <p:nvPr/>
          </p:nvSpPr>
          <p:spPr>
            <a:xfrm>
              <a:off x="7331345" y="4459727"/>
              <a:ext cx="4195161" cy="1160023"/>
            </a:xfrm>
            <a:prstGeom prst="rect">
              <a:avLst/>
            </a:prstGeom>
            <a:noFill/>
          </p:spPr>
          <p:txBody>
            <a:bodyPr wrap="square" lIns="90000" tIns="46800" rIns="90000" bIns="46800" rtlCol="0">
              <a:normAutofit/>
            </a:bodyPr>
            <a:lstStyle/>
            <a:p>
              <a:pPr marL="171450" indent="-171450">
                <a:lnSpc>
                  <a:spcPct val="160000"/>
                </a:lnSpc>
                <a:buFont typeface="Arial" panose="020B0604020202020204" pitchFamily="34" charset="0"/>
                <a:buChar char="•"/>
              </a:pPr>
              <a:r>
                <a:rPr lang="zh-CN" altLang="en-US" sz="1400" spc="600" dirty="0">
                  <a:solidFill>
                    <a:schemeClr val="tx1">
                      <a:lumMod val="75000"/>
                      <a:lumOff val="25000"/>
                    </a:schemeClr>
                  </a:solidFill>
                  <a:cs typeface="+mn-ea"/>
                  <a:sym typeface="+mn-lt"/>
                </a:rPr>
                <a:t>点击输入您的文字内容</a:t>
              </a:r>
              <a:endParaRPr lang="en-US" altLang="zh-CN" sz="1400" spc="600" dirty="0">
                <a:solidFill>
                  <a:schemeClr val="tx1">
                    <a:lumMod val="75000"/>
                    <a:lumOff val="25000"/>
                  </a:schemeClr>
                </a:solidFill>
                <a:cs typeface="+mn-ea"/>
                <a:sym typeface="+mn-lt"/>
              </a:endParaRPr>
            </a:p>
            <a:p>
              <a:pPr marL="171450" indent="-171450">
                <a:lnSpc>
                  <a:spcPct val="160000"/>
                </a:lnSpc>
                <a:buFont typeface="Arial" panose="020B0604020202020204" pitchFamily="34" charset="0"/>
                <a:buChar char="•"/>
              </a:pPr>
              <a:r>
                <a:rPr lang="zh-CN" altLang="en-US" sz="1400" spc="600" dirty="0">
                  <a:solidFill>
                    <a:schemeClr val="tx1">
                      <a:lumMod val="75000"/>
                      <a:lumOff val="25000"/>
                    </a:schemeClr>
                  </a:solidFill>
                  <a:cs typeface="+mn-ea"/>
                  <a:sym typeface="+mn-lt"/>
                </a:rPr>
                <a:t>点击这里输入您的文字内容。点击输入您的</a:t>
              </a:r>
              <a:endParaRPr lang="en-US" altLang="zh-CN" sz="1400" spc="600" dirty="0">
                <a:solidFill>
                  <a:schemeClr val="tx1">
                    <a:lumMod val="75000"/>
                    <a:lumOff val="25000"/>
                  </a:schemeClr>
                </a:solidFill>
                <a:cs typeface="+mn-ea"/>
                <a:sym typeface="+mn-lt"/>
              </a:endParaRPr>
            </a:p>
          </p:txBody>
        </p:sp>
        <p:sp>
          <p:nvSpPr>
            <p:cNvPr id="22" name="iś1îḍé"/>
            <p:cNvSpPr txBox="1"/>
            <p:nvPr/>
          </p:nvSpPr>
          <p:spPr>
            <a:xfrm>
              <a:off x="7331345" y="4007934"/>
              <a:ext cx="4195161" cy="451793"/>
            </a:xfrm>
            <a:prstGeom prst="rect">
              <a:avLst/>
            </a:prstGeom>
            <a:noFill/>
          </p:spPr>
          <p:txBody>
            <a:bodyPr wrap="none" rtlCol="0" anchor="b">
              <a:normAutofit/>
            </a:bodyPr>
            <a:lstStyle/>
            <a:p>
              <a:r>
                <a:rPr lang="zh-CN" altLang="en-US" dirty="0">
                  <a:solidFill>
                    <a:schemeClr val="tx1">
                      <a:lumMod val="75000"/>
                      <a:lumOff val="25000"/>
                    </a:schemeClr>
                  </a:solidFill>
                  <a:cs typeface="+mn-ea"/>
                  <a:sym typeface="+mn-lt"/>
                </a:rPr>
                <a:t>点击输入</a:t>
              </a:r>
              <a:endParaRPr lang="zh-CN" altLang="en-US" dirty="0">
                <a:solidFill>
                  <a:schemeClr val="tx1">
                    <a:lumMod val="75000"/>
                    <a:lumOff val="25000"/>
                  </a:schemeClr>
                </a:solidFill>
                <a:cs typeface="+mn-ea"/>
                <a:sym typeface="+mn-lt"/>
              </a:endParaRPr>
            </a:p>
          </p:txBody>
        </p:sp>
      </p:grpSp>
      <p:sp>
        <p:nvSpPr>
          <p:cNvPr id="2" name="椭圆 1"/>
          <p:cNvSpPr/>
          <p:nvPr/>
        </p:nvSpPr>
        <p:spPr>
          <a:xfrm>
            <a:off x="-219047" y="652464"/>
            <a:ext cx="5553072" cy="5553072"/>
          </a:xfrm>
          <a:prstGeom prst="ellipse">
            <a:avLst/>
          </a:prstGeom>
          <a:blipFill dpi="0" rotWithShape="1">
            <a:blip r:embed="rId2"/>
            <a:srcRect/>
            <a:stretch>
              <a:fillRect l="-21000"/>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748075" y="1984869"/>
            <a:ext cx="2695849" cy="3796215"/>
          </a:xfrm>
          <a:prstGeom prst="rect">
            <a:avLst/>
          </a:prstGeom>
        </p:spPr>
      </p:pic>
      <p:grpSp>
        <p:nvGrpSpPr>
          <p:cNvPr id="15" name="d4996f65-492e-4946-a57b-e9581865154c"/>
          <p:cNvGrpSpPr>
            <a:grpSpLocks noChangeAspect="1"/>
          </p:cNvGrpSpPr>
          <p:nvPr/>
        </p:nvGrpSpPr>
        <p:grpSpPr>
          <a:xfrm>
            <a:off x="1104325" y="1780540"/>
            <a:ext cx="9993218" cy="4394200"/>
            <a:chOff x="1104325" y="1231900"/>
            <a:chExt cx="9993218" cy="4394200"/>
          </a:xfrm>
        </p:grpSpPr>
        <p:grpSp>
          <p:nvGrpSpPr>
            <p:cNvPr id="16" name="组合 15"/>
            <p:cNvGrpSpPr/>
            <p:nvPr/>
          </p:nvGrpSpPr>
          <p:grpSpPr>
            <a:xfrm>
              <a:off x="3898899" y="1231900"/>
              <a:ext cx="4394202" cy="4394200"/>
              <a:chOff x="3898899" y="1231900"/>
              <a:chExt cx="4394202" cy="4394200"/>
            </a:xfrm>
            <a:effectLst/>
          </p:grpSpPr>
          <p:sp>
            <p:nvSpPr>
              <p:cNvPr id="33" name="ïṧḷïḓê-Oval 68"/>
              <p:cNvSpPr/>
              <p:nvPr/>
            </p:nvSpPr>
            <p:spPr>
              <a:xfrm>
                <a:off x="3898899" y="3978275"/>
                <a:ext cx="1647825" cy="1647825"/>
              </a:xfrm>
              <a:prstGeom prst="ellipse">
                <a:avLst/>
              </a:prstGeom>
              <a:solidFill>
                <a:srgbClr val="BFBFC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4" name="ïṧḷïḓê-Oval 69"/>
              <p:cNvSpPr/>
              <p:nvPr/>
            </p:nvSpPr>
            <p:spPr>
              <a:xfrm>
                <a:off x="6645275" y="3978275"/>
                <a:ext cx="1647825" cy="1647825"/>
              </a:xfrm>
              <a:prstGeom prst="ellipse">
                <a:avLst/>
              </a:prstGeom>
              <a:solidFill>
                <a:srgbClr val="D2A277"/>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5" name="ïṧḷïḓê-Oval 70"/>
              <p:cNvSpPr/>
              <p:nvPr/>
            </p:nvSpPr>
            <p:spPr>
              <a:xfrm>
                <a:off x="6645276" y="1231900"/>
                <a:ext cx="1647825" cy="1647825"/>
              </a:xfrm>
              <a:prstGeom prst="ellipse">
                <a:avLst/>
              </a:prstGeom>
              <a:solidFill>
                <a:srgbClr val="BFBFC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6" name="ïṧḷïḓê-Oval 71"/>
              <p:cNvSpPr/>
              <p:nvPr/>
            </p:nvSpPr>
            <p:spPr>
              <a:xfrm>
                <a:off x="3898899" y="1231900"/>
                <a:ext cx="1647825" cy="1647825"/>
              </a:xfrm>
              <a:prstGeom prst="ellipse">
                <a:avLst/>
              </a:prstGeom>
              <a:solidFill>
                <a:srgbClr val="D2A277"/>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45" name="ïṧḷïḓê-文本框 29"/>
              <p:cNvSpPr txBox="1"/>
              <p:nvPr/>
            </p:nvSpPr>
            <p:spPr>
              <a:xfrm>
                <a:off x="4332597" y="1707422"/>
                <a:ext cx="1288134" cy="769650"/>
              </a:xfrm>
              <a:prstGeom prst="rect">
                <a:avLst/>
              </a:prstGeom>
              <a:noFill/>
            </p:spPr>
            <p:txBody>
              <a:bodyPr wrap="none">
                <a:normAutofit/>
              </a:bodyPr>
              <a:lstStyle/>
              <a:p>
                <a:r>
                  <a:rPr lang="en-US" sz="3600" dirty="0">
                    <a:solidFill>
                      <a:schemeClr val="bg2"/>
                    </a:solidFill>
                    <a:cs typeface="+mn-ea"/>
                    <a:sym typeface="+mn-lt"/>
                  </a:rPr>
                  <a:t>01</a:t>
                </a:r>
                <a:endParaRPr lang="en-US" sz="3600" dirty="0">
                  <a:solidFill>
                    <a:schemeClr val="bg2"/>
                  </a:solidFill>
                  <a:cs typeface="+mn-ea"/>
                  <a:sym typeface="+mn-lt"/>
                </a:endParaRPr>
              </a:p>
            </p:txBody>
          </p:sp>
          <p:sp>
            <p:nvSpPr>
              <p:cNvPr id="46" name="ïṧḷïḓê-文本框 30"/>
              <p:cNvSpPr txBox="1"/>
              <p:nvPr/>
            </p:nvSpPr>
            <p:spPr>
              <a:xfrm>
                <a:off x="6497004" y="1676453"/>
                <a:ext cx="1288134" cy="769650"/>
              </a:xfrm>
              <a:prstGeom prst="rect">
                <a:avLst/>
              </a:prstGeom>
              <a:noFill/>
            </p:spPr>
            <p:txBody>
              <a:bodyPr wrap="none">
                <a:normAutofit/>
              </a:bodyPr>
              <a:lstStyle/>
              <a:p>
                <a:pPr algn="r"/>
                <a:r>
                  <a:rPr lang="en-US" sz="3600" dirty="0">
                    <a:solidFill>
                      <a:schemeClr val="bg2"/>
                    </a:solidFill>
                    <a:cs typeface="+mn-ea"/>
                    <a:sym typeface="+mn-lt"/>
                  </a:rPr>
                  <a:t>02</a:t>
                </a:r>
                <a:endParaRPr lang="en-US" sz="3600" dirty="0">
                  <a:solidFill>
                    <a:schemeClr val="bg2"/>
                  </a:solidFill>
                  <a:cs typeface="+mn-ea"/>
                  <a:sym typeface="+mn-lt"/>
                </a:endParaRPr>
              </a:p>
            </p:txBody>
          </p:sp>
          <p:sp>
            <p:nvSpPr>
              <p:cNvPr id="47" name="ïṧḷïḓê-文本框 31"/>
              <p:cNvSpPr txBox="1"/>
              <p:nvPr/>
            </p:nvSpPr>
            <p:spPr>
              <a:xfrm>
                <a:off x="6437212" y="4462794"/>
                <a:ext cx="1288135" cy="769650"/>
              </a:xfrm>
              <a:prstGeom prst="rect">
                <a:avLst/>
              </a:prstGeom>
              <a:noFill/>
            </p:spPr>
            <p:txBody>
              <a:bodyPr wrap="none">
                <a:normAutofit/>
              </a:bodyPr>
              <a:lstStyle/>
              <a:p>
                <a:pPr algn="r"/>
                <a:r>
                  <a:rPr lang="en-US" sz="3600" dirty="0">
                    <a:solidFill>
                      <a:schemeClr val="bg2"/>
                    </a:solidFill>
                    <a:cs typeface="+mn-ea"/>
                    <a:sym typeface="+mn-lt"/>
                  </a:rPr>
                  <a:t>03</a:t>
                </a:r>
                <a:endParaRPr lang="en-US" sz="3600" dirty="0">
                  <a:solidFill>
                    <a:schemeClr val="bg2"/>
                  </a:solidFill>
                  <a:cs typeface="+mn-ea"/>
                  <a:sym typeface="+mn-lt"/>
                </a:endParaRPr>
              </a:p>
            </p:txBody>
          </p:sp>
          <p:sp>
            <p:nvSpPr>
              <p:cNvPr id="48" name="ïṧḷïḓê-文本框 32"/>
              <p:cNvSpPr txBox="1"/>
              <p:nvPr/>
            </p:nvSpPr>
            <p:spPr>
              <a:xfrm>
                <a:off x="4332597" y="4462794"/>
                <a:ext cx="1288134" cy="769650"/>
              </a:xfrm>
              <a:prstGeom prst="rect">
                <a:avLst/>
              </a:prstGeom>
              <a:noFill/>
            </p:spPr>
            <p:txBody>
              <a:bodyPr wrap="none">
                <a:normAutofit/>
              </a:bodyPr>
              <a:lstStyle/>
              <a:p>
                <a:r>
                  <a:rPr lang="en-US" sz="3600" dirty="0">
                    <a:solidFill>
                      <a:schemeClr val="bg2"/>
                    </a:solidFill>
                    <a:cs typeface="+mn-ea"/>
                    <a:sym typeface="+mn-lt"/>
                  </a:rPr>
                  <a:t>04</a:t>
                </a:r>
                <a:endParaRPr lang="en-US" sz="3600" dirty="0">
                  <a:solidFill>
                    <a:schemeClr val="bg2"/>
                  </a:solidFill>
                  <a:cs typeface="+mn-ea"/>
                  <a:sym typeface="+mn-lt"/>
                </a:endParaRPr>
              </a:p>
            </p:txBody>
          </p:sp>
        </p:grpSp>
        <p:grpSp>
          <p:nvGrpSpPr>
            <p:cNvPr id="17" name="组合 16"/>
            <p:cNvGrpSpPr/>
            <p:nvPr/>
          </p:nvGrpSpPr>
          <p:grpSpPr>
            <a:xfrm>
              <a:off x="1104325" y="1570024"/>
              <a:ext cx="9993218" cy="3626513"/>
              <a:chOff x="1104325" y="1518080"/>
              <a:chExt cx="9993218" cy="3626513"/>
            </a:xfrm>
          </p:grpSpPr>
          <p:grpSp>
            <p:nvGrpSpPr>
              <p:cNvPr id="18" name="组合 17"/>
              <p:cNvGrpSpPr/>
              <p:nvPr/>
            </p:nvGrpSpPr>
            <p:grpSpPr>
              <a:xfrm>
                <a:off x="7251046" y="1518080"/>
                <a:ext cx="3570173" cy="907048"/>
                <a:chOff x="-134458" y="1733435"/>
                <a:chExt cx="4670277" cy="907048"/>
              </a:xfrm>
            </p:grpSpPr>
            <p:sp>
              <p:nvSpPr>
                <p:cNvPr id="30" name="ïṧḷïḓê-文本框 55"/>
                <p:cNvSpPr txBox="1"/>
                <p:nvPr/>
              </p:nvSpPr>
              <p:spPr>
                <a:xfrm>
                  <a:off x="1925174" y="2132652"/>
                  <a:ext cx="2610645" cy="507831"/>
                </a:xfrm>
                <a:prstGeom prst="rect">
                  <a:avLst/>
                </a:prstGeom>
                <a:noFill/>
              </p:spPr>
              <p:txBody>
                <a:bodyPr wrap="square" lIns="0" tIns="0" rIns="0" bIns="0">
                  <a:noAutofit/>
                </a:body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双击在此添加你的文本信息内容双击在此</a:t>
                  </a:r>
                  <a:endParaRPr lang="en-US" altLang="zh-CN" sz="1400" dirty="0">
                    <a:solidFill>
                      <a:schemeClr val="tx1">
                        <a:lumMod val="75000"/>
                        <a:lumOff val="25000"/>
                      </a:schemeClr>
                    </a:solidFill>
                    <a:cs typeface="+mn-ea"/>
                    <a:sym typeface="+mn-lt"/>
                  </a:endParaRPr>
                </a:p>
              </p:txBody>
            </p:sp>
            <p:sp>
              <p:nvSpPr>
                <p:cNvPr id="31" name="ïṧḷïḓê-Rectangle 66"/>
                <p:cNvSpPr/>
                <p:nvPr/>
              </p:nvSpPr>
              <p:spPr>
                <a:xfrm>
                  <a:off x="-134458" y="1733435"/>
                  <a:ext cx="3761195" cy="307777"/>
                </a:xfrm>
                <a:prstGeom prst="rect">
                  <a:avLst/>
                </a:prstGeom>
              </p:spPr>
              <p:txBody>
                <a:bodyPr wrap="none" lIns="0" tIns="0" rIns="0" bIns="0">
                  <a:noAutofit/>
                </a:bodyPr>
                <a:lstStyle/>
                <a:p>
                  <a:pPr algn="r"/>
                  <a:r>
                    <a:rPr lang="zh-CN" altLang="en-US" dirty="0">
                      <a:solidFill>
                        <a:schemeClr val="tx1">
                          <a:lumMod val="75000"/>
                          <a:lumOff val="25000"/>
                        </a:schemeClr>
                      </a:solidFill>
                      <a:cs typeface="+mn-ea"/>
                      <a:sym typeface="+mn-lt"/>
                    </a:rPr>
                    <a:t>标题文本预设</a:t>
                  </a:r>
                  <a:endParaRPr lang="zh-CN" altLang="en-US" dirty="0">
                    <a:solidFill>
                      <a:schemeClr val="tx1">
                        <a:lumMod val="75000"/>
                        <a:lumOff val="25000"/>
                      </a:schemeClr>
                    </a:solidFill>
                    <a:cs typeface="+mn-ea"/>
                    <a:sym typeface="+mn-lt"/>
                  </a:endParaRPr>
                </a:p>
              </p:txBody>
            </p:sp>
          </p:grpSp>
          <p:grpSp>
            <p:nvGrpSpPr>
              <p:cNvPr id="19" name="组合 18"/>
              <p:cNvGrpSpPr/>
              <p:nvPr/>
            </p:nvGrpSpPr>
            <p:grpSpPr>
              <a:xfrm>
                <a:off x="7251046" y="4237545"/>
                <a:ext cx="3570172" cy="907048"/>
                <a:chOff x="-134458" y="1733435"/>
                <a:chExt cx="4670276" cy="907048"/>
              </a:xfrm>
            </p:grpSpPr>
            <p:sp>
              <p:nvSpPr>
                <p:cNvPr id="28" name="ïṧḷïḓê-文本框 53"/>
                <p:cNvSpPr txBox="1"/>
                <p:nvPr/>
              </p:nvSpPr>
              <p:spPr>
                <a:xfrm>
                  <a:off x="1889289" y="2132652"/>
                  <a:ext cx="2646529" cy="507831"/>
                </a:xfrm>
                <a:prstGeom prst="rect">
                  <a:avLst/>
                </a:prstGeom>
                <a:noFill/>
              </p:spPr>
              <p:txBody>
                <a:bodyPr wrap="square" lIns="0" tIns="0" rIns="0" bIns="0">
                  <a:noAutofit/>
                </a:body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双击在此添加你的文本信息内容双击在此</a:t>
                  </a:r>
                  <a:endParaRPr lang="en-US" altLang="zh-CN" sz="1400" dirty="0">
                    <a:solidFill>
                      <a:schemeClr val="tx1">
                        <a:lumMod val="75000"/>
                        <a:lumOff val="25000"/>
                      </a:schemeClr>
                    </a:solidFill>
                    <a:cs typeface="+mn-ea"/>
                    <a:sym typeface="+mn-lt"/>
                  </a:endParaRPr>
                </a:p>
              </p:txBody>
            </p:sp>
            <p:sp>
              <p:nvSpPr>
                <p:cNvPr id="29" name="ïṧḷïḓê-Rectangle 64"/>
                <p:cNvSpPr/>
                <p:nvPr/>
              </p:nvSpPr>
              <p:spPr>
                <a:xfrm>
                  <a:off x="-134458" y="1733435"/>
                  <a:ext cx="3761194" cy="307777"/>
                </a:xfrm>
                <a:prstGeom prst="rect">
                  <a:avLst/>
                </a:prstGeom>
              </p:spPr>
              <p:txBody>
                <a:bodyPr wrap="none" lIns="0" tIns="0" rIns="0" bIns="0">
                  <a:noAutofit/>
                </a:bodyPr>
                <a:lstStyle/>
                <a:p>
                  <a:pPr algn="r"/>
                  <a:r>
                    <a:rPr lang="zh-CN" altLang="en-US">
                      <a:solidFill>
                        <a:schemeClr val="tx1">
                          <a:lumMod val="75000"/>
                          <a:lumOff val="25000"/>
                        </a:schemeClr>
                      </a:solidFill>
                      <a:cs typeface="+mn-ea"/>
                      <a:sym typeface="+mn-lt"/>
                    </a:rPr>
                    <a:t>标题文本预设</a:t>
                  </a:r>
                  <a:endParaRPr lang="zh-CN" altLang="en-US">
                    <a:solidFill>
                      <a:schemeClr val="tx1">
                        <a:lumMod val="75000"/>
                        <a:lumOff val="25000"/>
                      </a:schemeClr>
                    </a:solidFill>
                    <a:cs typeface="+mn-ea"/>
                    <a:sym typeface="+mn-lt"/>
                  </a:endParaRPr>
                </a:p>
              </p:txBody>
            </p:sp>
          </p:grpSp>
          <p:cxnSp>
            <p:nvCxnSpPr>
              <p:cNvPr id="20" name="ïṧḷïḓê-Straight Connector 55"/>
              <p:cNvCxnSpPr/>
              <p:nvPr/>
            </p:nvCxnSpPr>
            <p:spPr>
              <a:xfrm>
                <a:off x="8401693" y="3377057"/>
                <a:ext cx="2695850"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1613308" y="1518080"/>
                <a:ext cx="3351032" cy="907048"/>
                <a:chOff x="2229010" y="1733435"/>
                <a:chExt cx="4383611" cy="907048"/>
              </a:xfrm>
            </p:grpSpPr>
            <p:sp>
              <p:nvSpPr>
                <p:cNvPr id="26" name="ïṧḷïḓê-文本框 47"/>
                <p:cNvSpPr txBox="1"/>
                <p:nvPr/>
              </p:nvSpPr>
              <p:spPr>
                <a:xfrm>
                  <a:off x="2229010" y="2132652"/>
                  <a:ext cx="2558463" cy="507831"/>
                </a:xfrm>
                <a:prstGeom prst="rect">
                  <a:avLst/>
                </a:prstGeom>
                <a:noFill/>
              </p:spPr>
              <p:txBody>
                <a:bodyPr wrap="square" lIns="0" tIns="0" rIns="0" bIns="0">
                  <a:noAutofit/>
                </a:body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双击在此添加你的文本信息内容双击在此</a:t>
                  </a:r>
                  <a:endParaRPr lang="en-US" altLang="zh-CN" sz="1400" dirty="0">
                    <a:solidFill>
                      <a:schemeClr val="tx1">
                        <a:lumMod val="75000"/>
                        <a:lumOff val="25000"/>
                      </a:schemeClr>
                    </a:solidFill>
                    <a:cs typeface="+mn-ea"/>
                    <a:sym typeface="+mn-lt"/>
                  </a:endParaRPr>
                </a:p>
              </p:txBody>
            </p:sp>
            <p:sp>
              <p:nvSpPr>
                <p:cNvPr id="27" name="ïṧḷïḓê-Rectangle 62"/>
                <p:cNvSpPr/>
                <p:nvPr/>
              </p:nvSpPr>
              <p:spPr>
                <a:xfrm>
                  <a:off x="2851426" y="1733435"/>
                  <a:ext cx="3761195" cy="307777"/>
                </a:xfrm>
                <a:prstGeom prst="rect">
                  <a:avLst/>
                </a:prstGeom>
              </p:spPr>
              <p:txBody>
                <a:bodyPr wrap="none" lIns="0" tIns="0" rIns="0" bIns="0">
                  <a:noAutofit/>
                </a:bodyPr>
                <a:lstStyle/>
                <a:p>
                  <a:r>
                    <a:rPr lang="zh-CN" altLang="en-US" dirty="0">
                      <a:solidFill>
                        <a:schemeClr val="tx1">
                          <a:lumMod val="75000"/>
                          <a:lumOff val="25000"/>
                        </a:schemeClr>
                      </a:solidFill>
                      <a:cs typeface="+mn-ea"/>
                      <a:sym typeface="+mn-lt"/>
                    </a:rPr>
                    <a:t>标题文本预设</a:t>
                  </a:r>
                  <a:endParaRPr lang="zh-CN" altLang="en-US" dirty="0">
                    <a:solidFill>
                      <a:schemeClr val="tx1">
                        <a:lumMod val="75000"/>
                        <a:lumOff val="25000"/>
                      </a:schemeClr>
                    </a:solidFill>
                    <a:cs typeface="+mn-ea"/>
                    <a:sym typeface="+mn-lt"/>
                  </a:endParaRPr>
                </a:p>
              </p:txBody>
            </p:sp>
          </p:grpSp>
          <p:grpSp>
            <p:nvGrpSpPr>
              <p:cNvPr id="22" name="组合 21"/>
              <p:cNvGrpSpPr/>
              <p:nvPr/>
            </p:nvGrpSpPr>
            <p:grpSpPr>
              <a:xfrm>
                <a:off x="1586356" y="4237545"/>
                <a:ext cx="3377984" cy="907048"/>
                <a:chOff x="2193753" y="1733435"/>
                <a:chExt cx="4418867" cy="907048"/>
              </a:xfrm>
            </p:grpSpPr>
            <p:sp>
              <p:nvSpPr>
                <p:cNvPr id="24" name="ïṧḷïḓê-文本框 45"/>
                <p:cNvSpPr txBox="1"/>
                <p:nvPr/>
              </p:nvSpPr>
              <p:spPr>
                <a:xfrm>
                  <a:off x="2193753" y="2132652"/>
                  <a:ext cx="2665720" cy="507831"/>
                </a:xfrm>
                <a:prstGeom prst="rect">
                  <a:avLst/>
                </a:prstGeom>
                <a:noFill/>
              </p:spPr>
              <p:txBody>
                <a:bodyPr wrap="square" lIns="0" tIns="0" rIns="0" bIns="0">
                  <a:noAutofit/>
                </a:body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双击在此添加你的文本信息内容双击在此</a:t>
                  </a:r>
                  <a:endParaRPr lang="en-US" altLang="zh-CN" sz="1400" dirty="0">
                    <a:solidFill>
                      <a:schemeClr val="tx1">
                        <a:lumMod val="75000"/>
                        <a:lumOff val="25000"/>
                      </a:schemeClr>
                    </a:solidFill>
                    <a:cs typeface="+mn-ea"/>
                    <a:sym typeface="+mn-lt"/>
                  </a:endParaRPr>
                </a:p>
              </p:txBody>
            </p:sp>
            <p:sp>
              <p:nvSpPr>
                <p:cNvPr id="25" name="ïṧḷïḓê-Rectangle 60"/>
                <p:cNvSpPr/>
                <p:nvPr/>
              </p:nvSpPr>
              <p:spPr>
                <a:xfrm>
                  <a:off x="2851425" y="1733435"/>
                  <a:ext cx="3761195" cy="307777"/>
                </a:xfrm>
                <a:prstGeom prst="rect">
                  <a:avLst/>
                </a:prstGeom>
              </p:spPr>
              <p:txBody>
                <a:bodyPr wrap="none" lIns="0" tIns="0" rIns="0" bIns="0">
                  <a:noAutofit/>
                </a:bodyPr>
                <a:lstStyle/>
                <a:p>
                  <a:r>
                    <a:rPr lang="zh-CN" altLang="en-US" dirty="0">
                      <a:solidFill>
                        <a:schemeClr val="tx1">
                          <a:lumMod val="75000"/>
                          <a:lumOff val="25000"/>
                        </a:schemeClr>
                      </a:solidFill>
                      <a:cs typeface="+mn-ea"/>
                      <a:sym typeface="+mn-lt"/>
                    </a:rPr>
                    <a:t>标题文本预设</a:t>
                  </a:r>
                  <a:endParaRPr lang="zh-CN" altLang="en-US" dirty="0">
                    <a:solidFill>
                      <a:schemeClr val="tx1">
                        <a:lumMod val="75000"/>
                        <a:lumOff val="25000"/>
                      </a:schemeClr>
                    </a:solidFill>
                    <a:cs typeface="+mn-ea"/>
                    <a:sym typeface="+mn-lt"/>
                  </a:endParaRPr>
                </a:p>
              </p:txBody>
            </p:sp>
          </p:grpSp>
          <p:cxnSp>
            <p:nvCxnSpPr>
              <p:cNvPr id="23" name="ïṧḷïḓê-Straight Connector 58"/>
              <p:cNvCxnSpPr/>
              <p:nvPr/>
            </p:nvCxnSpPr>
            <p:spPr>
              <a:xfrm>
                <a:off x="1104325" y="3377057"/>
                <a:ext cx="2695850"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4"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4)">
                                      <p:cBhvr>
                                        <p:cTn id="7"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b="-133000"/>
          </a:stretch>
        </a:blipFill>
        <a:effectLst/>
      </p:bgPr>
    </p:bg>
    <p:spTree>
      <p:nvGrpSpPr>
        <p:cNvPr id="1" name=""/>
        <p:cNvGrpSpPr/>
        <p:nvPr/>
      </p:nvGrpSpPr>
      <p:grpSpPr>
        <a:xfrm>
          <a:off x="0" y="0"/>
          <a:ext cx="0" cy="0"/>
          <a:chOff x="0" y="0"/>
          <a:chExt cx="0" cy="0"/>
        </a:xfrm>
      </p:grpSpPr>
      <p:sp>
        <p:nvSpPr>
          <p:cNvPr id="5" name="椭圆 4"/>
          <p:cNvSpPr/>
          <p:nvPr/>
        </p:nvSpPr>
        <p:spPr>
          <a:xfrm>
            <a:off x="2503714" y="1277257"/>
            <a:ext cx="7184571" cy="7184571"/>
          </a:xfrm>
          <a:prstGeom prst="ellipse">
            <a:avLst/>
          </a:prstGeom>
          <a:solidFill>
            <a:schemeClr val="bg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3491781" y="3924300"/>
            <a:ext cx="5098860" cy="923330"/>
          </a:xfrm>
          <a:prstGeom prst="rect">
            <a:avLst/>
          </a:prstGeom>
          <a:noFill/>
        </p:spPr>
        <p:txBody>
          <a:bodyPr wrap="square" rtlCol="0">
            <a:spAutoFit/>
          </a:bodyPr>
          <a:lstStyle/>
          <a:p>
            <a:pPr algn="dist"/>
            <a:r>
              <a:rPr lang="zh-CN" altLang="en-US" sz="5400" dirty="0">
                <a:solidFill>
                  <a:schemeClr val="tx1">
                    <a:lumMod val="75000"/>
                    <a:lumOff val="25000"/>
                  </a:schemeClr>
                </a:solidFill>
                <a:effectLst>
                  <a:outerShdw blurRad="25400" dist="12700" dir="8100000" algn="tr" rotWithShape="0">
                    <a:prstClr val="black">
                      <a:alpha val="40000"/>
                    </a:prstClr>
                  </a:outerShdw>
                </a:effectLst>
                <a:cs typeface="+mn-ea"/>
                <a:sym typeface="+mn-lt"/>
              </a:rPr>
              <a:t>关键技术与步骤</a:t>
            </a:r>
            <a:endParaRPr lang="zh-CN" altLang="en-US" sz="5400" dirty="0">
              <a:solidFill>
                <a:schemeClr val="tx1">
                  <a:lumMod val="75000"/>
                  <a:lumOff val="25000"/>
                </a:schemeClr>
              </a:solidFill>
              <a:effectLst>
                <a:outerShdw blurRad="25400" dist="12700" dir="8100000" algn="tr" rotWithShape="0">
                  <a:prstClr val="black">
                    <a:alpha val="40000"/>
                  </a:prstClr>
                </a:outerShdw>
              </a:effectLst>
              <a:cs typeface="+mn-ea"/>
              <a:sym typeface="+mn-lt"/>
            </a:endParaRPr>
          </a:p>
        </p:txBody>
      </p:sp>
      <p:sp>
        <p:nvSpPr>
          <p:cNvPr id="27" name="文本框 26"/>
          <p:cNvSpPr txBox="1"/>
          <p:nvPr/>
        </p:nvSpPr>
        <p:spPr>
          <a:xfrm>
            <a:off x="3196506" y="4847630"/>
            <a:ext cx="5689410" cy="888705"/>
          </a:xfrm>
          <a:prstGeom prst="rect">
            <a:avLst/>
          </a:prstGeom>
          <a:noFill/>
        </p:spPr>
        <p:txBody>
          <a:bodyPr wrap="square" rtlCol="0">
            <a:spAutoFit/>
          </a:bodyPr>
          <a:lstStyle/>
          <a:p>
            <a:pPr algn="ctr">
              <a:lnSpc>
                <a:spcPct val="150000"/>
              </a:lnSpc>
            </a:pPr>
            <a:r>
              <a:rPr lang="en-US" altLang="zh-CN" dirty="0">
                <a:solidFill>
                  <a:schemeClr val="tx1">
                    <a:lumMod val="75000"/>
                    <a:lumOff val="25000"/>
                  </a:schemeClr>
                </a:solidFill>
                <a:cs typeface="+mn-ea"/>
                <a:sym typeface="+mn-lt"/>
              </a:rPr>
              <a:t>Double click here to add your text message content Double click here to add your text message content</a:t>
            </a:r>
            <a:endParaRPr lang="zh-CN" altLang="en-US" dirty="0">
              <a:solidFill>
                <a:schemeClr val="tx1">
                  <a:lumMod val="75000"/>
                  <a:lumOff val="25000"/>
                </a:schemeClr>
              </a:solidFill>
              <a:cs typeface="+mn-ea"/>
              <a:sym typeface="+mn-lt"/>
            </a:endParaRPr>
          </a:p>
        </p:txBody>
      </p:sp>
      <p:sp>
        <p:nvSpPr>
          <p:cNvPr id="37" name="Freeform 876"/>
          <p:cNvSpPr>
            <a:spLocks noEditPoints="1"/>
          </p:cNvSpPr>
          <p:nvPr/>
        </p:nvSpPr>
        <p:spPr bwMode="auto">
          <a:xfrm>
            <a:off x="5627681" y="2786663"/>
            <a:ext cx="827059" cy="984048"/>
          </a:xfrm>
          <a:custGeom>
            <a:avLst/>
            <a:gdLst>
              <a:gd name="T0" fmla="*/ 3 w 222"/>
              <a:gd name="T1" fmla="*/ 28 h 265"/>
              <a:gd name="T2" fmla="*/ 26 w 222"/>
              <a:gd name="T3" fmla="*/ 3 h 265"/>
              <a:gd name="T4" fmla="*/ 55 w 222"/>
              <a:gd name="T5" fmla="*/ 31 h 265"/>
              <a:gd name="T6" fmla="*/ 50 w 222"/>
              <a:gd name="T7" fmla="*/ 9 h 265"/>
              <a:gd name="T8" fmla="*/ 172 w 222"/>
              <a:gd name="T9" fmla="*/ 8 h 265"/>
              <a:gd name="T10" fmla="*/ 170 w 222"/>
              <a:gd name="T11" fmla="*/ 30 h 265"/>
              <a:gd name="T12" fmla="*/ 200 w 222"/>
              <a:gd name="T13" fmla="*/ 3 h 265"/>
              <a:gd name="T14" fmla="*/ 220 w 222"/>
              <a:gd name="T15" fmla="*/ 28 h 265"/>
              <a:gd name="T16" fmla="*/ 175 w 222"/>
              <a:gd name="T17" fmla="*/ 104 h 265"/>
              <a:gd name="T18" fmla="*/ 119 w 222"/>
              <a:gd name="T19" fmla="*/ 134 h 265"/>
              <a:gd name="T20" fmla="*/ 132 w 222"/>
              <a:gd name="T21" fmla="*/ 149 h 265"/>
              <a:gd name="T22" fmla="*/ 120 w 222"/>
              <a:gd name="T23" fmla="*/ 168 h 265"/>
              <a:gd name="T24" fmla="*/ 164 w 222"/>
              <a:gd name="T25" fmla="*/ 198 h 265"/>
              <a:gd name="T26" fmla="*/ 168 w 222"/>
              <a:gd name="T27" fmla="*/ 217 h 265"/>
              <a:gd name="T28" fmla="*/ 64 w 222"/>
              <a:gd name="T29" fmla="*/ 217 h 265"/>
              <a:gd name="T30" fmla="*/ 58 w 222"/>
              <a:gd name="T31" fmla="*/ 199 h 265"/>
              <a:gd name="T32" fmla="*/ 76 w 222"/>
              <a:gd name="T33" fmla="*/ 202 h 265"/>
              <a:gd name="T34" fmla="*/ 103 w 222"/>
              <a:gd name="T35" fmla="*/ 167 h 265"/>
              <a:gd name="T36" fmla="*/ 90 w 222"/>
              <a:gd name="T37" fmla="*/ 151 h 265"/>
              <a:gd name="T38" fmla="*/ 104 w 222"/>
              <a:gd name="T39" fmla="*/ 135 h 265"/>
              <a:gd name="T40" fmla="*/ 59 w 222"/>
              <a:gd name="T41" fmla="*/ 111 h 265"/>
              <a:gd name="T42" fmla="*/ 3 w 222"/>
              <a:gd name="T43" fmla="*/ 28 h 265"/>
              <a:gd name="T44" fmla="*/ 15 w 222"/>
              <a:gd name="T45" fmla="*/ 23 h 265"/>
              <a:gd name="T46" fmla="*/ 73 w 222"/>
              <a:gd name="T47" fmla="*/ 107 h 265"/>
              <a:gd name="T48" fmla="*/ 55 w 222"/>
              <a:gd name="T49" fmla="*/ 42 h 265"/>
              <a:gd name="T50" fmla="*/ 25 w 222"/>
              <a:gd name="T51" fmla="*/ 13 h 265"/>
              <a:gd name="T52" fmla="*/ 15 w 222"/>
              <a:gd name="T53" fmla="*/ 23 h 265"/>
              <a:gd name="T54" fmla="*/ 183 w 222"/>
              <a:gd name="T55" fmla="*/ 41 h 265"/>
              <a:gd name="T56" fmla="*/ 168 w 222"/>
              <a:gd name="T57" fmla="*/ 41 h 265"/>
              <a:gd name="T58" fmla="*/ 151 w 222"/>
              <a:gd name="T59" fmla="*/ 106 h 265"/>
              <a:gd name="T60" fmla="*/ 207 w 222"/>
              <a:gd name="T61" fmla="*/ 20 h 265"/>
              <a:gd name="T62" fmla="*/ 183 w 222"/>
              <a:gd name="T63" fmla="*/ 41 h 265"/>
              <a:gd name="T64" fmla="*/ 66 w 222"/>
              <a:gd name="T65" fmla="*/ 21 h 265"/>
              <a:gd name="T66" fmla="*/ 111 w 222"/>
              <a:gd name="T67" fmla="*/ 124 h 265"/>
              <a:gd name="T68" fmla="*/ 139 w 222"/>
              <a:gd name="T69" fmla="*/ 98 h 265"/>
              <a:gd name="T70" fmla="*/ 157 w 222"/>
              <a:gd name="T71" fmla="*/ 21 h 265"/>
              <a:gd name="T72" fmla="*/ 66 w 222"/>
              <a:gd name="T73" fmla="*/ 21 h 265"/>
              <a:gd name="T74" fmla="*/ 122 w 222"/>
              <a:gd name="T75" fmla="*/ 35 h 265"/>
              <a:gd name="T76" fmla="*/ 71 w 222"/>
              <a:gd name="T77" fmla="*/ 41 h 265"/>
              <a:gd name="T78" fmla="*/ 124 w 222"/>
              <a:gd name="T79" fmla="*/ 42 h 265"/>
              <a:gd name="T80" fmla="*/ 118 w 222"/>
              <a:gd name="T81" fmla="*/ 110 h 265"/>
              <a:gd name="T82" fmla="*/ 149 w 222"/>
              <a:gd name="T83" fmla="*/ 27 h 265"/>
              <a:gd name="T84" fmla="*/ 122 w 222"/>
              <a:gd name="T85" fmla="*/ 35 h 265"/>
              <a:gd name="T86" fmla="*/ 40 w 222"/>
              <a:gd name="T87" fmla="*/ 222 h 265"/>
              <a:gd name="T88" fmla="*/ 183 w 222"/>
              <a:gd name="T89" fmla="*/ 222 h 265"/>
              <a:gd name="T90" fmla="*/ 191 w 222"/>
              <a:gd name="T91" fmla="*/ 265 h 265"/>
              <a:gd name="T92" fmla="*/ 33 w 222"/>
              <a:gd name="T93" fmla="*/ 265 h 265"/>
              <a:gd name="T94" fmla="*/ 40 w 222"/>
              <a:gd name="T95" fmla="*/ 22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2" h="265">
                <a:moveTo>
                  <a:pt x="3" y="28"/>
                </a:moveTo>
                <a:cubicBezTo>
                  <a:pt x="0" y="15"/>
                  <a:pt x="12" y="0"/>
                  <a:pt x="26" y="3"/>
                </a:cubicBezTo>
                <a:cubicBezTo>
                  <a:pt x="41" y="6"/>
                  <a:pt x="46" y="21"/>
                  <a:pt x="55" y="31"/>
                </a:cubicBezTo>
                <a:cubicBezTo>
                  <a:pt x="53" y="24"/>
                  <a:pt x="52" y="17"/>
                  <a:pt x="50" y="9"/>
                </a:cubicBezTo>
                <a:cubicBezTo>
                  <a:pt x="91" y="7"/>
                  <a:pt x="132" y="9"/>
                  <a:pt x="172" y="8"/>
                </a:cubicBezTo>
                <a:cubicBezTo>
                  <a:pt x="171" y="16"/>
                  <a:pt x="170" y="23"/>
                  <a:pt x="170" y="30"/>
                </a:cubicBezTo>
                <a:cubicBezTo>
                  <a:pt x="178" y="20"/>
                  <a:pt x="184" y="3"/>
                  <a:pt x="200" y="3"/>
                </a:cubicBezTo>
                <a:cubicBezTo>
                  <a:pt x="213" y="2"/>
                  <a:pt x="222" y="16"/>
                  <a:pt x="220" y="28"/>
                </a:cubicBezTo>
                <a:cubicBezTo>
                  <a:pt x="218" y="58"/>
                  <a:pt x="199" y="85"/>
                  <a:pt x="175" y="104"/>
                </a:cubicBezTo>
                <a:cubicBezTo>
                  <a:pt x="159" y="118"/>
                  <a:pt x="137" y="123"/>
                  <a:pt x="119" y="134"/>
                </a:cubicBezTo>
                <a:cubicBezTo>
                  <a:pt x="124" y="139"/>
                  <a:pt x="128" y="144"/>
                  <a:pt x="132" y="149"/>
                </a:cubicBezTo>
                <a:cubicBezTo>
                  <a:pt x="135" y="158"/>
                  <a:pt x="125" y="162"/>
                  <a:pt x="120" y="168"/>
                </a:cubicBezTo>
                <a:cubicBezTo>
                  <a:pt x="123" y="189"/>
                  <a:pt x="142" y="209"/>
                  <a:pt x="164" y="198"/>
                </a:cubicBezTo>
                <a:cubicBezTo>
                  <a:pt x="168" y="203"/>
                  <a:pt x="169" y="210"/>
                  <a:pt x="168" y="217"/>
                </a:cubicBezTo>
                <a:cubicBezTo>
                  <a:pt x="133" y="217"/>
                  <a:pt x="99" y="218"/>
                  <a:pt x="64" y="217"/>
                </a:cubicBezTo>
                <a:cubicBezTo>
                  <a:pt x="54" y="219"/>
                  <a:pt x="53" y="205"/>
                  <a:pt x="58" y="199"/>
                </a:cubicBezTo>
                <a:cubicBezTo>
                  <a:pt x="64" y="199"/>
                  <a:pt x="70" y="201"/>
                  <a:pt x="76" y="202"/>
                </a:cubicBezTo>
                <a:cubicBezTo>
                  <a:pt x="92" y="197"/>
                  <a:pt x="100" y="183"/>
                  <a:pt x="103" y="167"/>
                </a:cubicBezTo>
                <a:cubicBezTo>
                  <a:pt x="98" y="162"/>
                  <a:pt x="91" y="158"/>
                  <a:pt x="90" y="151"/>
                </a:cubicBezTo>
                <a:cubicBezTo>
                  <a:pt x="94" y="145"/>
                  <a:pt x="99" y="140"/>
                  <a:pt x="104" y="135"/>
                </a:cubicBezTo>
                <a:cubicBezTo>
                  <a:pt x="91" y="124"/>
                  <a:pt x="73" y="121"/>
                  <a:pt x="59" y="111"/>
                </a:cubicBezTo>
                <a:cubicBezTo>
                  <a:pt x="30" y="93"/>
                  <a:pt x="7" y="63"/>
                  <a:pt x="3" y="28"/>
                </a:cubicBezTo>
                <a:close/>
                <a:moveTo>
                  <a:pt x="15" y="23"/>
                </a:moveTo>
                <a:cubicBezTo>
                  <a:pt x="18" y="59"/>
                  <a:pt x="44" y="88"/>
                  <a:pt x="73" y="107"/>
                </a:cubicBezTo>
                <a:cubicBezTo>
                  <a:pt x="63" y="87"/>
                  <a:pt x="58" y="64"/>
                  <a:pt x="55" y="42"/>
                </a:cubicBezTo>
                <a:cubicBezTo>
                  <a:pt x="36" y="45"/>
                  <a:pt x="36" y="23"/>
                  <a:pt x="25" y="13"/>
                </a:cubicBezTo>
                <a:cubicBezTo>
                  <a:pt x="21" y="16"/>
                  <a:pt x="18" y="20"/>
                  <a:pt x="15" y="23"/>
                </a:cubicBezTo>
                <a:close/>
                <a:moveTo>
                  <a:pt x="183" y="41"/>
                </a:moveTo>
                <a:cubicBezTo>
                  <a:pt x="178" y="41"/>
                  <a:pt x="173" y="41"/>
                  <a:pt x="168" y="41"/>
                </a:cubicBezTo>
                <a:cubicBezTo>
                  <a:pt x="166" y="64"/>
                  <a:pt x="160" y="85"/>
                  <a:pt x="151" y="106"/>
                </a:cubicBezTo>
                <a:cubicBezTo>
                  <a:pt x="180" y="88"/>
                  <a:pt x="209" y="57"/>
                  <a:pt x="207" y="20"/>
                </a:cubicBezTo>
                <a:cubicBezTo>
                  <a:pt x="195" y="6"/>
                  <a:pt x="186" y="31"/>
                  <a:pt x="183" y="41"/>
                </a:cubicBezTo>
                <a:close/>
                <a:moveTo>
                  <a:pt x="66" y="21"/>
                </a:moveTo>
                <a:cubicBezTo>
                  <a:pt x="69" y="59"/>
                  <a:pt x="75" y="104"/>
                  <a:pt x="111" y="124"/>
                </a:cubicBezTo>
                <a:cubicBezTo>
                  <a:pt x="122" y="117"/>
                  <a:pt x="133" y="109"/>
                  <a:pt x="139" y="98"/>
                </a:cubicBezTo>
                <a:cubicBezTo>
                  <a:pt x="153" y="75"/>
                  <a:pt x="154" y="47"/>
                  <a:pt x="157" y="21"/>
                </a:cubicBezTo>
                <a:cubicBezTo>
                  <a:pt x="127" y="21"/>
                  <a:pt x="97" y="21"/>
                  <a:pt x="66" y="21"/>
                </a:cubicBezTo>
                <a:close/>
                <a:moveTo>
                  <a:pt x="122" y="35"/>
                </a:moveTo>
                <a:cubicBezTo>
                  <a:pt x="105" y="38"/>
                  <a:pt x="85" y="30"/>
                  <a:pt x="71" y="41"/>
                </a:cubicBezTo>
                <a:cubicBezTo>
                  <a:pt x="89" y="43"/>
                  <a:pt x="106" y="42"/>
                  <a:pt x="124" y="42"/>
                </a:cubicBezTo>
                <a:cubicBezTo>
                  <a:pt x="123" y="65"/>
                  <a:pt x="121" y="88"/>
                  <a:pt x="118" y="110"/>
                </a:cubicBezTo>
                <a:cubicBezTo>
                  <a:pt x="143" y="90"/>
                  <a:pt x="148" y="57"/>
                  <a:pt x="149" y="27"/>
                </a:cubicBezTo>
                <a:cubicBezTo>
                  <a:pt x="140" y="29"/>
                  <a:pt x="128" y="26"/>
                  <a:pt x="122" y="35"/>
                </a:cubicBezTo>
                <a:close/>
                <a:moveTo>
                  <a:pt x="40" y="222"/>
                </a:moveTo>
                <a:cubicBezTo>
                  <a:pt x="88" y="222"/>
                  <a:pt x="136" y="221"/>
                  <a:pt x="183" y="222"/>
                </a:cubicBezTo>
                <a:cubicBezTo>
                  <a:pt x="186" y="236"/>
                  <a:pt x="188" y="251"/>
                  <a:pt x="191" y="265"/>
                </a:cubicBezTo>
                <a:cubicBezTo>
                  <a:pt x="138" y="265"/>
                  <a:pt x="85" y="265"/>
                  <a:pt x="33" y="265"/>
                </a:cubicBezTo>
                <a:cubicBezTo>
                  <a:pt x="35" y="250"/>
                  <a:pt x="38" y="236"/>
                  <a:pt x="40" y="222"/>
                </a:cubicBezTo>
                <a:close/>
              </a:path>
            </a:pathLst>
          </a:custGeom>
          <a:solidFill>
            <a:srgbClr val="D2A277"/>
          </a:solidFill>
          <a:ln>
            <a:noFill/>
          </a:ln>
        </p:spPr>
        <p:txBody>
          <a:bodyPr vert="horz" wrap="square" lIns="91440" tIns="45720" rIns="91440" bIns="45720" numCol="1" anchor="t" anchorCtr="0" compatLnSpc="1"/>
          <a:lstStyle/>
          <a:p>
            <a:pPr defTabSz="914400">
              <a:defRPr/>
            </a:pPr>
            <a:endParaRPr lang="zh-CN" altLang="en-US" sz="1800" kern="0">
              <a:solidFill>
                <a:prstClr val="black"/>
              </a:solidFill>
              <a:ea typeface="微软雅黑"/>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anim calcmode="lin" valueType="num">
                                      <p:cBhvr>
                                        <p:cTn id="8" dur="1000" fill="hold"/>
                                        <p:tgtEl>
                                          <p:spTgt spid="37"/>
                                        </p:tgtEl>
                                        <p:attrNameLst>
                                          <p:attrName>ppt_x</p:attrName>
                                        </p:attrNameLst>
                                      </p:cBhvr>
                                      <p:tavLst>
                                        <p:tav tm="0">
                                          <p:val>
                                            <p:strVal val="#ppt_x"/>
                                          </p:val>
                                        </p:tav>
                                        <p:tav tm="100000">
                                          <p:val>
                                            <p:strVal val="#ppt_x"/>
                                          </p:val>
                                        </p:tav>
                                      </p:tavLst>
                                    </p:anim>
                                    <p:anim calcmode="lin" valueType="num">
                                      <p:cBhvr>
                                        <p:cTn id="9" dur="1000" fill="hold"/>
                                        <p:tgtEl>
                                          <p:spTgt spid="3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1000"/>
                                        <p:tgtEl>
                                          <p:spTgt spid="26"/>
                                        </p:tgtEl>
                                      </p:cBhvr>
                                    </p:animEffect>
                                    <p:anim calcmode="lin" valueType="num">
                                      <p:cBhvr>
                                        <p:cTn id="13" dur="1000" fill="hold"/>
                                        <p:tgtEl>
                                          <p:spTgt spid="26"/>
                                        </p:tgtEl>
                                        <p:attrNameLst>
                                          <p:attrName>ppt_x</p:attrName>
                                        </p:attrNameLst>
                                      </p:cBhvr>
                                      <p:tavLst>
                                        <p:tav tm="0">
                                          <p:val>
                                            <p:strVal val="#ppt_x"/>
                                          </p:val>
                                        </p:tav>
                                        <p:tav tm="100000">
                                          <p:val>
                                            <p:strVal val="#ppt_x"/>
                                          </p:val>
                                        </p:tav>
                                      </p:tavLst>
                                    </p:anim>
                                    <p:anim calcmode="lin" valueType="num">
                                      <p:cBhvr>
                                        <p:cTn id="14" dur="1000" fill="hold"/>
                                        <p:tgtEl>
                                          <p:spTgt spid="2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1000"/>
                                        <p:tgtEl>
                                          <p:spTgt spid="27"/>
                                        </p:tgtEl>
                                      </p:cBhvr>
                                    </p:animEffect>
                                    <p:anim calcmode="lin" valueType="num">
                                      <p:cBhvr>
                                        <p:cTn id="18" dur="1000" fill="hold"/>
                                        <p:tgtEl>
                                          <p:spTgt spid="27"/>
                                        </p:tgtEl>
                                        <p:attrNameLst>
                                          <p:attrName>ppt_x</p:attrName>
                                        </p:attrNameLst>
                                      </p:cBhvr>
                                      <p:tavLst>
                                        <p:tav tm="0">
                                          <p:val>
                                            <p:strVal val="#ppt_x"/>
                                          </p:val>
                                        </p:tav>
                                        <p:tav tm="100000">
                                          <p:val>
                                            <p:strVal val="#ppt_x"/>
                                          </p:val>
                                        </p:tav>
                                      </p:tavLst>
                                    </p:anim>
                                    <p:anim calcmode="lin" valueType="num">
                                      <p:cBhvr>
                                        <p:cTn id="19"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3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eb7943e2-d9ed-462e-b421-e593c917647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095375" y="1330644"/>
            <a:ext cx="10425112" cy="4947566"/>
            <a:chOff x="1095375" y="1096964"/>
            <a:chExt cx="10425112" cy="4947566"/>
          </a:xfrm>
        </p:grpSpPr>
        <p:grpSp>
          <p:nvGrpSpPr>
            <p:cNvPr id="16" name="iš1îďê"/>
            <p:cNvGrpSpPr/>
            <p:nvPr/>
          </p:nvGrpSpPr>
          <p:grpSpPr>
            <a:xfrm>
              <a:off x="1302938" y="3607325"/>
              <a:ext cx="3343516" cy="2437205"/>
              <a:chOff x="1302938" y="3607325"/>
              <a:chExt cx="3343516" cy="2437205"/>
            </a:xfrm>
          </p:grpSpPr>
          <p:sp>
            <p:nvSpPr>
              <p:cNvPr id="29" name="îŝḷíḑé"/>
              <p:cNvSpPr/>
              <p:nvPr/>
            </p:nvSpPr>
            <p:spPr bwMode="auto">
              <a:xfrm>
                <a:off x="1438511" y="3607325"/>
                <a:ext cx="461080" cy="365375"/>
              </a:xfrm>
              <a:custGeom>
                <a:avLst/>
                <a:gdLst>
                  <a:gd name="connsiteX0" fmla="*/ 511657 w 606157"/>
                  <a:gd name="connsiteY0" fmla="*/ 343654 h 480339"/>
                  <a:gd name="connsiteX1" fmla="*/ 521432 w 606157"/>
                  <a:gd name="connsiteY1" fmla="*/ 353421 h 480339"/>
                  <a:gd name="connsiteX2" fmla="*/ 521432 w 606157"/>
                  <a:gd name="connsiteY2" fmla="*/ 376178 h 480339"/>
                  <a:gd name="connsiteX3" fmla="*/ 544305 w 606157"/>
                  <a:gd name="connsiteY3" fmla="*/ 376178 h 480339"/>
                  <a:gd name="connsiteX4" fmla="*/ 554080 w 606157"/>
                  <a:gd name="connsiteY4" fmla="*/ 385945 h 480339"/>
                  <a:gd name="connsiteX5" fmla="*/ 544305 w 606157"/>
                  <a:gd name="connsiteY5" fmla="*/ 395712 h 480339"/>
                  <a:gd name="connsiteX6" fmla="*/ 521432 w 606157"/>
                  <a:gd name="connsiteY6" fmla="*/ 395712 h 480339"/>
                  <a:gd name="connsiteX7" fmla="*/ 521432 w 606157"/>
                  <a:gd name="connsiteY7" fmla="*/ 418566 h 480339"/>
                  <a:gd name="connsiteX8" fmla="*/ 511657 w 606157"/>
                  <a:gd name="connsiteY8" fmla="*/ 428333 h 480339"/>
                  <a:gd name="connsiteX9" fmla="*/ 501882 w 606157"/>
                  <a:gd name="connsiteY9" fmla="*/ 418566 h 480339"/>
                  <a:gd name="connsiteX10" fmla="*/ 501882 w 606157"/>
                  <a:gd name="connsiteY10" fmla="*/ 395712 h 480339"/>
                  <a:gd name="connsiteX11" fmla="*/ 479106 w 606157"/>
                  <a:gd name="connsiteY11" fmla="*/ 395712 h 480339"/>
                  <a:gd name="connsiteX12" fmla="*/ 469331 w 606157"/>
                  <a:gd name="connsiteY12" fmla="*/ 385945 h 480339"/>
                  <a:gd name="connsiteX13" fmla="*/ 479106 w 606157"/>
                  <a:gd name="connsiteY13" fmla="*/ 376178 h 480339"/>
                  <a:gd name="connsiteX14" fmla="*/ 501882 w 606157"/>
                  <a:gd name="connsiteY14" fmla="*/ 376178 h 480339"/>
                  <a:gd name="connsiteX15" fmla="*/ 501882 w 606157"/>
                  <a:gd name="connsiteY15" fmla="*/ 353421 h 480339"/>
                  <a:gd name="connsiteX16" fmla="*/ 511657 w 606157"/>
                  <a:gd name="connsiteY16" fmla="*/ 343654 h 480339"/>
                  <a:gd name="connsiteX17" fmla="*/ 511621 w 606157"/>
                  <a:gd name="connsiteY17" fmla="*/ 311170 h 480339"/>
                  <a:gd name="connsiteX18" fmla="*/ 436735 w 606157"/>
                  <a:gd name="connsiteY18" fmla="*/ 385944 h 480339"/>
                  <a:gd name="connsiteX19" fmla="*/ 511621 w 606157"/>
                  <a:gd name="connsiteY19" fmla="*/ 460816 h 480339"/>
                  <a:gd name="connsiteX20" fmla="*/ 586605 w 606157"/>
                  <a:gd name="connsiteY20" fmla="*/ 385944 h 480339"/>
                  <a:gd name="connsiteX21" fmla="*/ 511621 w 606157"/>
                  <a:gd name="connsiteY21" fmla="*/ 311170 h 480339"/>
                  <a:gd name="connsiteX22" fmla="*/ 511621 w 606157"/>
                  <a:gd name="connsiteY22" fmla="*/ 291647 h 480339"/>
                  <a:gd name="connsiteX23" fmla="*/ 606157 w 606157"/>
                  <a:gd name="connsiteY23" fmla="*/ 385944 h 480339"/>
                  <a:gd name="connsiteX24" fmla="*/ 511621 w 606157"/>
                  <a:gd name="connsiteY24" fmla="*/ 480339 h 480339"/>
                  <a:gd name="connsiteX25" fmla="*/ 417183 w 606157"/>
                  <a:gd name="connsiteY25" fmla="*/ 385944 h 480339"/>
                  <a:gd name="connsiteX26" fmla="*/ 511621 w 606157"/>
                  <a:gd name="connsiteY26" fmla="*/ 291647 h 480339"/>
                  <a:gd name="connsiteX27" fmla="*/ 368279 w 606157"/>
                  <a:gd name="connsiteY27" fmla="*/ 200476 h 480339"/>
                  <a:gd name="connsiteX28" fmla="*/ 489505 w 606157"/>
                  <a:gd name="connsiteY28" fmla="*/ 259991 h 480339"/>
                  <a:gd name="connsiteX29" fmla="*/ 487746 w 606157"/>
                  <a:gd name="connsiteY29" fmla="*/ 273650 h 480339"/>
                  <a:gd name="connsiteX30" fmla="*/ 481782 w 606157"/>
                  <a:gd name="connsiteY30" fmla="*/ 275699 h 480339"/>
                  <a:gd name="connsiteX31" fmla="*/ 474059 w 606157"/>
                  <a:gd name="connsiteY31" fmla="*/ 271894 h 480339"/>
                  <a:gd name="connsiteX32" fmla="*/ 368279 w 606157"/>
                  <a:gd name="connsiteY32" fmla="*/ 219989 h 480339"/>
                  <a:gd name="connsiteX33" fmla="*/ 293588 w 606157"/>
                  <a:gd name="connsiteY33" fmla="*/ 242819 h 480339"/>
                  <a:gd name="connsiteX34" fmla="*/ 279999 w 606157"/>
                  <a:gd name="connsiteY34" fmla="*/ 240185 h 480339"/>
                  <a:gd name="connsiteX35" fmla="*/ 282639 w 606157"/>
                  <a:gd name="connsiteY35" fmla="*/ 226623 h 480339"/>
                  <a:gd name="connsiteX36" fmla="*/ 368279 w 606157"/>
                  <a:gd name="connsiteY36" fmla="*/ 200476 h 480339"/>
                  <a:gd name="connsiteX37" fmla="*/ 153211 w 606157"/>
                  <a:gd name="connsiteY37" fmla="*/ 200476 h 480339"/>
                  <a:gd name="connsiteX38" fmla="*/ 306325 w 606157"/>
                  <a:gd name="connsiteY38" fmla="*/ 353439 h 480339"/>
                  <a:gd name="connsiteX39" fmla="*/ 296547 w 606157"/>
                  <a:gd name="connsiteY39" fmla="*/ 363200 h 480339"/>
                  <a:gd name="connsiteX40" fmla="*/ 286770 w 606157"/>
                  <a:gd name="connsiteY40" fmla="*/ 353439 h 480339"/>
                  <a:gd name="connsiteX41" fmla="*/ 153211 w 606157"/>
                  <a:gd name="connsiteY41" fmla="*/ 219999 h 480339"/>
                  <a:gd name="connsiteX42" fmla="*/ 19554 w 606157"/>
                  <a:gd name="connsiteY42" fmla="*/ 353439 h 480339"/>
                  <a:gd name="connsiteX43" fmla="*/ 9777 w 606157"/>
                  <a:gd name="connsiteY43" fmla="*/ 363200 h 480339"/>
                  <a:gd name="connsiteX44" fmla="*/ 0 w 606157"/>
                  <a:gd name="connsiteY44" fmla="*/ 353439 h 480339"/>
                  <a:gd name="connsiteX45" fmla="*/ 153211 w 606157"/>
                  <a:gd name="connsiteY45" fmla="*/ 200476 h 480339"/>
                  <a:gd name="connsiteX46" fmla="*/ 368295 w 606157"/>
                  <a:gd name="connsiteY46" fmla="*/ 19531 h 480339"/>
                  <a:gd name="connsiteX47" fmla="*/ 306326 w 606157"/>
                  <a:gd name="connsiteY47" fmla="*/ 81348 h 480339"/>
                  <a:gd name="connsiteX48" fmla="*/ 368295 w 606157"/>
                  <a:gd name="connsiteY48" fmla="*/ 143262 h 480339"/>
                  <a:gd name="connsiteX49" fmla="*/ 430165 w 606157"/>
                  <a:gd name="connsiteY49" fmla="*/ 81348 h 480339"/>
                  <a:gd name="connsiteX50" fmla="*/ 368295 w 606157"/>
                  <a:gd name="connsiteY50" fmla="*/ 19531 h 480339"/>
                  <a:gd name="connsiteX51" fmla="*/ 153211 w 606157"/>
                  <a:gd name="connsiteY51" fmla="*/ 19531 h 480339"/>
                  <a:gd name="connsiteX52" fmla="*/ 91242 w 606157"/>
                  <a:gd name="connsiteY52" fmla="*/ 81348 h 480339"/>
                  <a:gd name="connsiteX53" fmla="*/ 153211 w 606157"/>
                  <a:gd name="connsiteY53" fmla="*/ 143262 h 480339"/>
                  <a:gd name="connsiteX54" fmla="*/ 215081 w 606157"/>
                  <a:gd name="connsiteY54" fmla="*/ 81348 h 480339"/>
                  <a:gd name="connsiteX55" fmla="*/ 153211 w 606157"/>
                  <a:gd name="connsiteY55" fmla="*/ 19531 h 480339"/>
                  <a:gd name="connsiteX56" fmla="*/ 368295 w 606157"/>
                  <a:gd name="connsiteY56" fmla="*/ 0 h 480339"/>
                  <a:gd name="connsiteX57" fmla="*/ 449714 w 606157"/>
                  <a:gd name="connsiteY57" fmla="*/ 81348 h 480339"/>
                  <a:gd name="connsiteX58" fmla="*/ 368295 w 606157"/>
                  <a:gd name="connsiteY58" fmla="*/ 162794 h 480339"/>
                  <a:gd name="connsiteX59" fmla="*/ 286778 w 606157"/>
                  <a:gd name="connsiteY59" fmla="*/ 81348 h 480339"/>
                  <a:gd name="connsiteX60" fmla="*/ 368295 w 606157"/>
                  <a:gd name="connsiteY60" fmla="*/ 0 h 480339"/>
                  <a:gd name="connsiteX61" fmla="*/ 153211 w 606157"/>
                  <a:gd name="connsiteY61" fmla="*/ 0 h 480339"/>
                  <a:gd name="connsiteX62" fmla="*/ 234630 w 606157"/>
                  <a:gd name="connsiteY62" fmla="*/ 81348 h 480339"/>
                  <a:gd name="connsiteX63" fmla="*/ 153211 w 606157"/>
                  <a:gd name="connsiteY63" fmla="*/ 162794 h 480339"/>
                  <a:gd name="connsiteX64" fmla="*/ 71694 w 606157"/>
                  <a:gd name="connsiteY64" fmla="*/ 81348 h 480339"/>
                  <a:gd name="connsiteX65" fmla="*/ 153211 w 606157"/>
                  <a:gd name="connsiteY65" fmla="*/ 0 h 48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6157" h="480339">
                    <a:moveTo>
                      <a:pt x="511657" y="343654"/>
                    </a:moveTo>
                    <a:cubicBezTo>
                      <a:pt x="517131" y="343654"/>
                      <a:pt x="521432" y="348049"/>
                      <a:pt x="521432" y="353421"/>
                    </a:cubicBezTo>
                    <a:lnTo>
                      <a:pt x="521432" y="376178"/>
                    </a:lnTo>
                    <a:lnTo>
                      <a:pt x="544305" y="376178"/>
                    </a:lnTo>
                    <a:cubicBezTo>
                      <a:pt x="549682" y="376178"/>
                      <a:pt x="554080" y="380573"/>
                      <a:pt x="554080" y="385945"/>
                    </a:cubicBezTo>
                    <a:cubicBezTo>
                      <a:pt x="554080" y="391414"/>
                      <a:pt x="549682" y="395712"/>
                      <a:pt x="544305" y="395712"/>
                    </a:cubicBezTo>
                    <a:lnTo>
                      <a:pt x="521432" y="395712"/>
                    </a:lnTo>
                    <a:lnTo>
                      <a:pt x="521432" y="418566"/>
                    </a:lnTo>
                    <a:cubicBezTo>
                      <a:pt x="521432" y="423938"/>
                      <a:pt x="517131" y="428333"/>
                      <a:pt x="511657" y="428333"/>
                    </a:cubicBezTo>
                    <a:cubicBezTo>
                      <a:pt x="506281" y="428333"/>
                      <a:pt x="501882" y="423938"/>
                      <a:pt x="501882" y="418566"/>
                    </a:cubicBezTo>
                    <a:lnTo>
                      <a:pt x="501882" y="395712"/>
                    </a:lnTo>
                    <a:lnTo>
                      <a:pt x="479106" y="395712"/>
                    </a:lnTo>
                    <a:cubicBezTo>
                      <a:pt x="473730" y="395712"/>
                      <a:pt x="469331" y="391414"/>
                      <a:pt x="469331" y="385945"/>
                    </a:cubicBezTo>
                    <a:cubicBezTo>
                      <a:pt x="469331" y="380573"/>
                      <a:pt x="473730" y="376178"/>
                      <a:pt x="479106" y="376178"/>
                    </a:cubicBezTo>
                    <a:lnTo>
                      <a:pt x="501882" y="376178"/>
                    </a:lnTo>
                    <a:lnTo>
                      <a:pt x="501882" y="353421"/>
                    </a:lnTo>
                    <a:cubicBezTo>
                      <a:pt x="501882" y="348049"/>
                      <a:pt x="506281" y="343654"/>
                      <a:pt x="511657" y="343654"/>
                    </a:cubicBezTo>
                    <a:close/>
                    <a:moveTo>
                      <a:pt x="511621" y="311170"/>
                    </a:moveTo>
                    <a:cubicBezTo>
                      <a:pt x="470366" y="311170"/>
                      <a:pt x="436735" y="344750"/>
                      <a:pt x="436735" y="385944"/>
                    </a:cubicBezTo>
                    <a:cubicBezTo>
                      <a:pt x="436735" y="427236"/>
                      <a:pt x="470366" y="460816"/>
                      <a:pt x="511621" y="460816"/>
                    </a:cubicBezTo>
                    <a:cubicBezTo>
                      <a:pt x="552975" y="460816"/>
                      <a:pt x="586605" y="427236"/>
                      <a:pt x="586605" y="385944"/>
                    </a:cubicBezTo>
                    <a:cubicBezTo>
                      <a:pt x="586605" y="344750"/>
                      <a:pt x="552975" y="311170"/>
                      <a:pt x="511621" y="311170"/>
                    </a:cubicBezTo>
                    <a:close/>
                    <a:moveTo>
                      <a:pt x="511621" y="291647"/>
                    </a:moveTo>
                    <a:cubicBezTo>
                      <a:pt x="563729" y="291647"/>
                      <a:pt x="606157" y="333915"/>
                      <a:pt x="606157" y="385944"/>
                    </a:cubicBezTo>
                    <a:cubicBezTo>
                      <a:pt x="606157" y="437974"/>
                      <a:pt x="563729" y="480339"/>
                      <a:pt x="511621" y="480339"/>
                    </a:cubicBezTo>
                    <a:cubicBezTo>
                      <a:pt x="459514" y="480339"/>
                      <a:pt x="417183" y="437974"/>
                      <a:pt x="417183" y="385944"/>
                    </a:cubicBezTo>
                    <a:cubicBezTo>
                      <a:pt x="417183" y="333915"/>
                      <a:pt x="459514" y="291647"/>
                      <a:pt x="511621" y="291647"/>
                    </a:cubicBezTo>
                    <a:close/>
                    <a:moveTo>
                      <a:pt x="368279" y="200476"/>
                    </a:moveTo>
                    <a:cubicBezTo>
                      <a:pt x="416085" y="200476"/>
                      <a:pt x="460274" y="222135"/>
                      <a:pt x="489505" y="259991"/>
                    </a:cubicBezTo>
                    <a:cubicBezTo>
                      <a:pt x="492829" y="264284"/>
                      <a:pt x="492047" y="270333"/>
                      <a:pt x="487746" y="273650"/>
                    </a:cubicBezTo>
                    <a:cubicBezTo>
                      <a:pt x="485986" y="275016"/>
                      <a:pt x="483835" y="275699"/>
                      <a:pt x="481782" y="275699"/>
                    </a:cubicBezTo>
                    <a:cubicBezTo>
                      <a:pt x="478849" y="275699"/>
                      <a:pt x="475916" y="274430"/>
                      <a:pt x="474059" y="271894"/>
                    </a:cubicBezTo>
                    <a:cubicBezTo>
                      <a:pt x="448542" y="238917"/>
                      <a:pt x="409926" y="219989"/>
                      <a:pt x="368279" y="219989"/>
                    </a:cubicBezTo>
                    <a:cubicBezTo>
                      <a:pt x="341492" y="219989"/>
                      <a:pt x="315683" y="227892"/>
                      <a:pt x="293588" y="242819"/>
                    </a:cubicBezTo>
                    <a:cubicBezTo>
                      <a:pt x="289091" y="245844"/>
                      <a:pt x="283030" y="244673"/>
                      <a:pt x="279999" y="240185"/>
                    </a:cubicBezTo>
                    <a:cubicBezTo>
                      <a:pt x="276969" y="235697"/>
                      <a:pt x="278142" y="229648"/>
                      <a:pt x="282639" y="226623"/>
                    </a:cubicBezTo>
                    <a:cubicBezTo>
                      <a:pt x="307960" y="209549"/>
                      <a:pt x="337582" y="200476"/>
                      <a:pt x="368279" y="200476"/>
                    </a:cubicBezTo>
                    <a:close/>
                    <a:moveTo>
                      <a:pt x="153211" y="200476"/>
                    </a:moveTo>
                    <a:cubicBezTo>
                      <a:pt x="237688" y="200476"/>
                      <a:pt x="306325" y="269099"/>
                      <a:pt x="306325" y="353439"/>
                    </a:cubicBezTo>
                    <a:cubicBezTo>
                      <a:pt x="306325" y="358808"/>
                      <a:pt x="302023" y="363200"/>
                      <a:pt x="296547" y="363200"/>
                    </a:cubicBezTo>
                    <a:cubicBezTo>
                      <a:pt x="291170" y="363200"/>
                      <a:pt x="286770" y="358808"/>
                      <a:pt x="286770" y="353439"/>
                    </a:cubicBezTo>
                    <a:cubicBezTo>
                      <a:pt x="286770" y="279837"/>
                      <a:pt x="226835" y="219999"/>
                      <a:pt x="153211" y="219999"/>
                    </a:cubicBezTo>
                    <a:cubicBezTo>
                      <a:pt x="79490" y="219999"/>
                      <a:pt x="19554" y="279837"/>
                      <a:pt x="19554" y="353439"/>
                    </a:cubicBezTo>
                    <a:cubicBezTo>
                      <a:pt x="19554" y="358808"/>
                      <a:pt x="15155" y="363200"/>
                      <a:pt x="9777" y="363200"/>
                    </a:cubicBezTo>
                    <a:cubicBezTo>
                      <a:pt x="4400" y="363200"/>
                      <a:pt x="0" y="358808"/>
                      <a:pt x="0" y="353439"/>
                    </a:cubicBezTo>
                    <a:cubicBezTo>
                      <a:pt x="0" y="269099"/>
                      <a:pt x="68735" y="200476"/>
                      <a:pt x="153211" y="200476"/>
                    </a:cubicBezTo>
                    <a:close/>
                    <a:moveTo>
                      <a:pt x="368295" y="19531"/>
                    </a:moveTo>
                    <a:cubicBezTo>
                      <a:pt x="334085" y="19531"/>
                      <a:pt x="306326" y="47266"/>
                      <a:pt x="306326" y="81348"/>
                    </a:cubicBezTo>
                    <a:cubicBezTo>
                      <a:pt x="306326" y="115528"/>
                      <a:pt x="334085" y="143262"/>
                      <a:pt x="368295" y="143262"/>
                    </a:cubicBezTo>
                    <a:cubicBezTo>
                      <a:pt x="402407" y="143262"/>
                      <a:pt x="430165" y="115528"/>
                      <a:pt x="430165" y="81348"/>
                    </a:cubicBezTo>
                    <a:cubicBezTo>
                      <a:pt x="430165" y="47266"/>
                      <a:pt x="402407" y="19531"/>
                      <a:pt x="368295" y="19531"/>
                    </a:cubicBezTo>
                    <a:close/>
                    <a:moveTo>
                      <a:pt x="153211" y="19531"/>
                    </a:moveTo>
                    <a:cubicBezTo>
                      <a:pt x="119001" y="19531"/>
                      <a:pt x="91242" y="47266"/>
                      <a:pt x="91242" y="81348"/>
                    </a:cubicBezTo>
                    <a:cubicBezTo>
                      <a:pt x="91242" y="115528"/>
                      <a:pt x="119001" y="143262"/>
                      <a:pt x="153211" y="143262"/>
                    </a:cubicBezTo>
                    <a:cubicBezTo>
                      <a:pt x="187323" y="143262"/>
                      <a:pt x="215081" y="115528"/>
                      <a:pt x="215081" y="81348"/>
                    </a:cubicBezTo>
                    <a:cubicBezTo>
                      <a:pt x="215081" y="47266"/>
                      <a:pt x="187323" y="19531"/>
                      <a:pt x="153211" y="19531"/>
                    </a:cubicBezTo>
                    <a:close/>
                    <a:moveTo>
                      <a:pt x="368295" y="0"/>
                    </a:moveTo>
                    <a:cubicBezTo>
                      <a:pt x="413158" y="0"/>
                      <a:pt x="449714" y="36523"/>
                      <a:pt x="449714" y="81348"/>
                    </a:cubicBezTo>
                    <a:cubicBezTo>
                      <a:pt x="449714" y="126270"/>
                      <a:pt x="413158" y="162794"/>
                      <a:pt x="368295" y="162794"/>
                    </a:cubicBezTo>
                    <a:cubicBezTo>
                      <a:pt x="323333" y="162794"/>
                      <a:pt x="286778" y="126270"/>
                      <a:pt x="286778" y="81348"/>
                    </a:cubicBezTo>
                    <a:cubicBezTo>
                      <a:pt x="286778" y="36523"/>
                      <a:pt x="323333" y="0"/>
                      <a:pt x="368295" y="0"/>
                    </a:cubicBezTo>
                    <a:close/>
                    <a:moveTo>
                      <a:pt x="153211" y="0"/>
                    </a:moveTo>
                    <a:cubicBezTo>
                      <a:pt x="198074" y="0"/>
                      <a:pt x="234630" y="36523"/>
                      <a:pt x="234630" y="81348"/>
                    </a:cubicBezTo>
                    <a:cubicBezTo>
                      <a:pt x="234630" y="126270"/>
                      <a:pt x="198074" y="162794"/>
                      <a:pt x="153211" y="162794"/>
                    </a:cubicBezTo>
                    <a:cubicBezTo>
                      <a:pt x="108249" y="162794"/>
                      <a:pt x="71694" y="126270"/>
                      <a:pt x="71694" y="81348"/>
                    </a:cubicBezTo>
                    <a:cubicBezTo>
                      <a:pt x="71694" y="36523"/>
                      <a:pt x="108249" y="0"/>
                      <a:pt x="153211" y="0"/>
                    </a:cubicBezTo>
                    <a:close/>
                  </a:path>
                </a:pathLst>
              </a:custGeom>
              <a:solidFill>
                <a:srgbClr val="D2A277"/>
              </a:solidFill>
              <a:ln>
                <a:noFill/>
              </a:ln>
            </p:spPr>
            <p:txBody>
              <a:bodyPr anchor="ctr"/>
              <a:lstStyle/>
              <a:p>
                <a:pPr algn="ctr"/>
                <a:endParaRPr spc="600">
                  <a:solidFill>
                    <a:schemeClr val="tx1">
                      <a:lumMod val="75000"/>
                      <a:lumOff val="25000"/>
                    </a:schemeClr>
                  </a:solidFill>
                  <a:cs typeface="+mn-ea"/>
                  <a:sym typeface="+mn-lt"/>
                </a:endParaRPr>
              </a:p>
            </p:txBody>
          </p:sp>
          <p:sp>
            <p:nvSpPr>
              <p:cNvPr id="30" name="îṣ1iḑê"/>
              <p:cNvSpPr txBox="1"/>
              <p:nvPr/>
            </p:nvSpPr>
            <p:spPr bwMode="auto">
              <a:xfrm>
                <a:off x="1302938" y="4056642"/>
                <a:ext cx="3343516"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spc="600" dirty="0">
                    <a:solidFill>
                      <a:schemeClr val="tx1">
                        <a:lumMod val="75000"/>
                        <a:lumOff val="25000"/>
                      </a:schemeClr>
                    </a:solidFill>
                    <a:cs typeface="+mn-ea"/>
                    <a:sym typeface="+mn-lt"/>
                  </a:rPr>
                  <a:t>点击输入</a:t>
                </a:r>
                <a:endParaRPr lang="en-US" altLang="zh-CN" sz="1800" spc="600" dirty="0">
                  <a:solidFill>
                    <a:schemeClr val="tx1">
                      <a:lumMod val="75000"/>
                      <a:lumOff val="25000"/>
                    </a:schemeClr>
                  </a:solidFill>
                  <a:cs typeface="+mn-ea"/>
                  <a:sym typeface="+mn-lt"/>
                </a:endParaRPr>
              </a:p>
            </p:txBody>
          </p:sp>
          <p:sp>
            <p:nvSpPr>
              <p:cNvPr id="31" name="îṡḷïḍè"/>
              <p:cNvSpPr/>
              <p:nvPr/>
            </p:nvSpPr>
            <p:spPr bwMode="auto">
              <a:xfrm>
                <a:off x="1302939" y="4553464"/>
                <a:ext cx="2851724" cy="1491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defRPr/>
                </a:pPr>
                <a:r>
                  <a:rPr lang="zh-CN" altLang="en-US" sz="1400" spc="300" dirty="0">
                    <a:solidFill>
                      <a:schemeClr val="tx1">
                        <a:lumMod val="75000"/>
                        <a:lumOff val="25000"/>
                      </a:schemeClr>
                    </a:solidFill>
                    <a:cs typeface="+mn-ea"/>
                    <a:sym typeface="+mn-lt"/>
                  </a:rPr>
                  <a:t>双击在此添加你的文本信息内容双击在此添加你的文本</a:t>
                </a:r>
                <a:endParaRPr lang="en-US" altLang="zh-CN" sz="1400" dirty="0">
                  <a:solidFill>
                    <a:schemeClr val="tx1">
                      <a:lumMod val="75000"/>
                      <a:lumOff val="25000"/>
                    </a:schemeClr>
                  </a:solidFill>
                  <a:cs typeface="+mn-ea"/>
                  <a:sym typeface="+mn-lt"/>
                </a:endParaRPr>
              </a:p>
            </p:txBody>
          </p:sp>
        </p:grpSp>
        <p:sp>
          <p:nvSpPr>
            <p:cNvPr id="17" name="ïṣļîḓê"/>
            <p:cNvSpPr/>
            <p:nvPr/>
          </p:nvSpPr>
          <p:spPr bwMode="auto">
            <a:xfrm>
              <a:off x="1095375" y="1096964"/>
              <a:ext cx="9121050" cy="2116336"/>
            </a:xfrm>
            <a:prstGeom prst="rect">
              <a:avLst/>
            </a:prstGeom>
            <a:blipFill dpi="0" rotWithShape="1">
              <a:blip r:embed="rId2"/>
              <a:srcRect/>
              <a:stretch>
                <a:fillRect t="-113000" b="-72000"/>
              </a:stretch>
            </a:blipFill>
            <a:ln w="6350" cap="flat" cmpd="sng" algn="ctr">
              <a:noFill/>
              <a:prstDash val="solid"/>
              <a:miter lim="800000"/>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a:bodyPr>
            <a:lstStyle/>
            <a:p>
              <a:pPr algn="ctr" defTabSz="914400"/>
              <a:endParaRPr lang="zh-CN" altLang="en-US" sz="2800" b="1" spc="600">
                <a:solidFill>
                  <a:schemeClr val="tx1">
                    <a:lumMod val="75000"/>
                    <a:lumOff val="25000"/>
                  </a:schemeClr>
                </a:solidFill>
                <a:cs typeface="+mn-ea"/>
                <a:sym typeface="+mn-lt"/>
              </a:endParaRPr>
            </a:p>
          </p:txBody>
        </p:sp>
        <p:sp>
          <p:nvSpPr>
            <p:cNvPr id="18" name="îSlíḍe"/>
            <p:cNvSpPr txBox="1"/>
            <p:nvPr/>
          </p:nvSpPr>
          <p:spPr>
            <a:xfrm>
              <a:off x="6872908" y="1096964"/>
              <a:ext cx="3343517" cy="2116336"/>
            </a:xfrm>
            <a:prstGeom prst="rect">
              <a:avLst/>
            </a:prstGeom>
            <a:solidFill>
              <a:srgbClr val="D2A277"/>
            </a:solidFill>
          </p:spPr>
          <p:txBody>
            <a:bodyPr wrap="square" lIns="90000" tIns="46800" rIns="90000" bIns="46800" rtlCol="0" anchor="ctr">
              <a:normAutofit/>
            </a:bodyPr>
            <a:lstStyle/>
            <a:p>
              <a:pPr>
                <a:lnSpc>
                  <a:spcPct val="150000"/>
                </a:lnSpc>
              </a:pPr>
              <a:r>
                <a:rPr lang="en-US" altLang="zh-CN" sz="1100" spc="600" dirty="0">
                  <a:solidFill>
                    <a:schemeClr val="bg1"/>
                  </a:solidFill>
                  <a:cs typeface="+mn-ea"/>
                  <a:sym typeface="+mn-lt"/>
                </a:rPr>
                <a:t>Unified fonts make reading smoother</a:t>
              </a:r>
              <a:endParaRPr lang="en-US" altLang="zh-CN" sz="1100" spc="600" dirty="0">
                <a:solidFill>
                  <a:schemeClr val="bg1"/>
                </a:solidFill>
                <a:cs typeface="+mn-ea"/>
                <a:sym typeface="+mn-lt"/>
              </a:endParaRPr>
            </a:p>
            <a:p>
              <a:pPr>
                <a:lnSpc>
                  <a:spcPct val="150000"/>
                </a:lnSpc>
              </a:pPr>
              <a:r>
                <a:rPr lang="en-US" altLang="zh-CN" sz="1600" b="1" spc="600" dirty="0">
                  <a:solidFill>
                    <a:schemeClr val="bg1"/>
                  </a:solidFill>
                  <a:cs typeface="+mn-ea"/>
                  <a:sym typeface="+mn-lt"/>
                </a:rPr>
                <a:t>Theme colors make ppt more easy to change</a:t>
              </a:r>
              <a:endParaRPr lang="en-US" altLang="zh-CN" sz="1600" b="1" spc="600" dirty="0">
                <a:solidFill>
                  <a:schemeClr val="bg1"/>
                </a:solidFill>
                <a:cs typeface="+mn-ea"/>
                <a:sym typeface="+mn-lt"/>
              </a:endParaRPr>
            </a:p>
          </p:txBody>
        </p:sp>
        <p:cxnSp>
          <p:nvCxnSpPr>
            <p:cNvPr id="19" name="直接连接符 18"/>
            <p:cNvCxnSpPr/>
            <p:nvPr/>
          </p:nvCxnSpPr>
          <p:spPr>
            <a:xfrm>
              <a:off x="4519056" y="4222164"/>
              <a:ext cx="0" cy="1822366"/>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7896000" y="4222164"/>
              <a:ext cx="0" cy="1822366"/>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21" name="i$ḻidè"/>
            <p:cNvGrpSpPr/>
            <p:nvPr/>
          </p:nvGrpSpPr>
          <p:grpSpPr>
            <a:xfrm>
              <a:off x="4777485" y="3669134"/>
              <a:ext cx="3343516" cy="1853683"/>
              <a:chOff x="4504337" y="3669134"/>
              <a:chExt cx="3343516" cy="1853683"/>
            </a:xfrm>
          </p:grpSpPr>
          <p:sp>
            <p:nvSpPr>
              <p:cNvPr id="26" name="íšliḑê"/>
              <p:cNvSpPr/>
              <p:nvPr/>
            </p:nvSpPr>
            <p:spPr bwMode="auto">
              <a:xfrm>
                <a:off x="4612105" y="3669134"/>
                <a:ext cx="461080" cy="314632"/>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41754 w 607639"/>
                  <a:gd name="connsiteY14" fmla="*/ 232583 h 414642"/>
                  <a:gd name="connsiteX15" fmla="*/ 161961 w 607639"/>
                  <a:gd name="connsiteY15" fmla="*/ 232583 h 414642"/>
                  <a:gd name="connsiteX16" fmla="*/ 172110 w 607639"/>
                  <a:gd name="connsiteY16" fmla="*/ 242719 h 414642"/>
                  <a:gd name="connsiteX17" fmla="*/ 161961 w 607639"/>
                  <a:gd name="connsiteY17" fmla="*/ 252765 h 414642"/>
                  <a:gd name="connsiteX18" fmla="*/ 141754 w 607639"/>
                  <a:gd name="connsiteY18" fmla="*/ 252765 h 414642"/>
                  <a:gd name="connsiteX19" fmla="*/ 131605 w 607639"/>
                  <a:gd name="connsiteY19" fmla="*/ 242719 h 414642"/>
                  <a:gd name="connsiteX20" fmla="*/ 141754 w 607639"/>
                  <a:gd name="connsiteY20" fmla="*/ 232583 h 414642"/>
                  <a:gd name="connsiteX21" fmla="*/ 141758 w 607639"/>
                  <a:gd name="connsiteY21" fmla="*/ 192149 h 414642"/>
                  <a:gd name="connsiteX22" fmla="*/ 182279 w 607639"/>
                  <a:gd name="connsiteY22" fmla="*/ 192149 h 414642"/>
                  <a:gd name="connsiteX23" fmla="*/ 192432 w 607639"/>
                  <a:gd name="connsiteY23" fmla="*/ 202196 h 414642"/>
                  <a:gd name="connsiteX24" fmla="*/ 182279 w 607639"/>
                  <a:gd name="connsiteY24" fmla="*/ 212331 h 414642"/>
                  <a:gd name="connsiteX25" fmla="*/ 141758 w 607639"/>
                  <a:gd name="connsiteY25" fmla="*/ 212331 h 414642"/>
                  <a:gd name="connsiteX26" fmla="*/ 131605 w 607639"/>
                  <a:gd name="connsiteY26" fmla="*/ 202196 h 414642"/>
                  <a:gd name="connsiteX27" fmla="*/ 141758 w 607639"/>
                  <a:gd name="connsiteY27" fmla="*/ 192149 h 414642"/>
                  <a:gd name="connsiteX28" fmla="*/ 141754 w 607639"/>
                  <a:gd name="connsiteY28" fmla="*/ 151716 h 414642"/>
                  <a:gd name="connsiteX29" fmla="*/ 161961 w 607639"/>
                  <a:gd name="connsiteY29" fmla="*/ 151716 h 414642"/>
                  <a:gd name="connsiteX30" fmla="*/ 172110 w 607639"/>
                  <a:gd name="connsiteY30" fmla="*/ 161763 h 414642"/>
                  <a:gd name="connsiteX31" fmla="*/ 161961 w 607639"/>
                  <a:gd name="connsiteY31" fmla="*/ 171898 h 414642"/>
                  <a:gd name="connsiteX32" fmla="*/ 141754 w 607639"/>
                  <a:gd name="connsiteY32" fmla="*/ 171898 h 414642"/>
                  <a:gd name="connsiteX33" fmla="*/ 131605 w 607639"/>
                  <a:gd name="connsiteY33" fmla="*/ 161763 h 414642"/>
                  <a:gd name="connsiteX34" fmla="*/ 141754 w 607639"/>
                  <a:gd name="connsiteY34" fmla="*/ 151716 h 414642"/>
                  <a:gd name="connsiteX35" fmla="*/ 141758 w 607639"/>
                  <a:gd name="connsiteY35" fmla="*/ 111211 h 414642"/>
                  <a:gd name="connsiteX36" fmla="*/ 182279 w 607639"/>
                  <a:gd name="connsiteY36" fmla="*/ 111211 h 414642"/>
                  <a:gd name="connsiteX37" fmla="*/ 192432 w 607639"/>
                  <a:gd name="connsiteY37" fmla="*/ 121337 h 414642"/>
                  <a:gd name="connsiteX38" fmla="*/ 182279 w 607639"/>
                  <a:gd name="connsiteY38" fmla="*/ 131463 h 414642"/>
                  <a:gd name="connsiteX39" fmla="*/ 141758 w 607639"/>
                  <a:gd name="connsiteY39" fmla="*/ 131463 h 414642"/>
                  <a:gd name="connsiteX40" fmla="*/ 131605 w 607639"/>
                  <a:gd name="connsiteY40" fmla="*/ 121337 h 414642"/>
                  <a:gd name="connsiteX41" fmla="*/ 141758 w 607639"/>
                  <a:gd name="connsiteY41" fmla="*/ 111211 h 414642"/>
                  <a:gd name="connsiteX42" fmla="*/ 425367 w 607639"/>
                  <a:gd name="connsiteY42" fmla="*/ 101191 h 414642"/>
                  <a:gd name="connsiteX43" fmla="*/ 496228 w 607639"/>
                  <a:gd name="connsiteY43" fmla="*/ 101191 h 414642"/>
                  <a:gd name="connsiteX44" fmla="*/ 506377 w 607639"/>
                  <a:gd name="connsiteY44" fmla="*/ 111231 h 414642"/>
                  <a:gd name="connsiteX45" fmla="*/ 506377 w 607639"/>
                  <a:gd name="connsiteY45" fmla="*/ 182042 h 414642"/>
                  <a:gd name="connsiteX46" fmla="*/ 496228 w 607639"/>
                  <a:gd name="connsiteY46" fmla="*/ 192171 h 414642"/>
                  <a:gd name="connsiteX47" fmla="*/ 486080 w 607639"/>
                  <a:gd name="connsiteY47" fmla="*/ 182042 h 414642"/>
                  <a:gd name="connsiteX48" fmla="*/ 486080 w 607639"/>
                  <a:gd name="connsiteY48" fmla="*/ 135575 h 414642"/>
                  <a:gd name="connsiteX49" fmla="*/ 402043 w 607639"/>
                  <a:gd name="connsiteY49" fmla="*/ 219447 h 414642"/>
                  <a:gd name="connsiteX50" fmla="*/ 394921 w 607639"/>
                  <a:gd name="connsiteY50" fmla="*/ 222468 h 414642"/>
                  <a:gd name="connsiteX51" fmla="*/ 387889 w 607639"/>
                  <a:gd name="connsiteY51" fmla="*/ 219447 h 414642"/>
                  <a:gd name="connsiteX52" fmla="*/ 344268 w 607639"/>
                  <a:gd name="connsiteY52" fmla="*/ 176001 h 414642"/>
                  <a:gd name="connsiteX53" fmla="*/ 270380 w 607639"/>
                  <a:gd name="connsiteY53" fmla="*/ 249744 h 414642"/>
                  <a:gd name="connsiteX54" fmla="*/ 263258 w 607639"/>
                  <a:gd name="connsiteY54" fmla="*/ 252765 h 414642"/>
                  <a:gd name="connsiteX55" fmla="*/ 256225 w 607639"/>
                  <a:gd name="connsiteY55" fmla="*/ 249744 h 414642"/>
                  <a:gd name="connsiteX56" fmla="*/ 256225 w 607639"/>
                  <a:gd name="connsiteY56" fmla="*/ 235617 h 414642"/>
                  <a:gd name="connsiteX57" fmla="*/ 337235 w 607639"/>
                  <a:gd name="connsiteY57" fmla="*/ 154766 h 414642"/>
                  <a:gd name="connsiteX58" fmla="*/ 338837 w 607639"/>
                  <a:gd name="connsiteY58" fmla="*/ 153433 h 414642"/>
                  <a:gd name="connsiteX59" fmla="*/ 340618 w 607639"/>
                  <a:gd name="connsiteY59" fmla="*/ 152456 h 414642"/>
                  <a:gd name="connsiteX60" fmla="*/ 341508 w 607639"/>
                  <a:gd name="connsiteY60" fmla="*/ 152101 h 414642"/>
                  <a:gd name="connsiteX61" fmla="*/ 343378 w 607639"/>
                  <a:gd name="connsiteY61" fmla="*/ 151745 h 414642"/>
                  <a:gd name="connsiteX62" fmla="*/ 344268 w 607639"/>
                  <a:gd name="connsiteY62" fmla="*/ 151745 h 414642"/>
                  <a:gd name="connsiteX63" fmla="*/ 346226 w 607639"/>
                  <a:gd name="connsiteY63" fmla="*/ 151923 h 414642"/>
                  <a:gd name="connsiteX64" fmla="*/ 351390 w 607639"/>
                  <a:gd name="connsiteY64" fmla="*/ 154766 h 414642"/>
                  <a:gd name="connsiteX65" fmla="*/ 394921 w 607639"/>
                  <a:gd name="connsiteY65" fmla="*/ 198213 h 414642"/>
                  <a:gd name="connsiteX66" fmla="*/ 471925 w 607639"/>
                  <a:gd name="connsiteY66" fmla="*/ 121359 h 414642"/>
                  <a:gd name="connsiteX67" fmla="*/ 425367 w 607639"/>
                  <a:gd name="connsiteY67" fmla="*/ 121359 h 414642"/>
                  <a:gd name="connsiteX68" fmla="*/ 415218 w 607639"/>
                  <a:gd name="connsiteY68" fmla="*/ 111231 h 414642"/>
                  <a:gd name="connsiteX69" fmla="*/ 425367 w 607639"/>
                  <a:gd name="connsiteY69" fmla="*/ 101191 h 414642"/>
                  <a:gd name="connsiteX70" fmla="*/ 101297 w 607639"/>
                  <a:gd name="connsiteY70" fmla="*/ 91029 h 414642"/>
                  <a:gd name="connsiteX71" fmla="*/ 111423 w 607639"/>
                  <a:gd name="connsiteY71" fmla="*/ 101159 h 414642"/>
                  <a:gd name="connsiteX72" fmla="*/ 111423 w 607639"/>
                  <a:gd name="connsiteY72" fmla="*/ 262887 h 414642"/>
                  <a:gd name="connsiteX73" fmla="*/ 101297 w 607639"/>
                  <a:gd name="connsiteY73" fmla="*/ 273017 h 414642"/>
                  <a:gd name="connsiteX74" fmla="*/ 91171 w 607639"/>
                  <a:gd name="connsiteY74" fmla="*/ 262887 h 414642"/>
                  <a:gd name="connsiteX75" fmla="*/ 91171 w 607639"/>
                  <a:gd name="connsiteY75" fmla="*/ 101159 h 414642"/>
                  <a:gd name="connsiteX76" fmla="*/ 101297 w 607639"/>
                  <a:gd name="connsiteY76" fmla="*/ 91029 h 414642"/>
                  <a:gd name="connsiteX77" fmla="*/ 70848 w 607639"/>
                  <a:gd name="connsiteY77" fmla="*/ 20177 h 414642"/>
                  <a:gd name="connsiteX78" fmla="*/ 60791 w 607639"/>
                  <a:gd name="connsiteY78" fmla="*/ 30309 h 414642"/>
                  <a:gd name="connsiteX79" fmla="*/ 60791 w 607639"/>
                  <a:gd name="connsiteY79" fmla="*/ 343802 h 414642"/>
                  <a:gd name="connsiteX80" fmla="*/ 222780 w 607639"/>
                  <a:gd name="connsiteY80" fmla="*/ 343802 h 414642"/>
                  <a:gd name="connsiteX81" fmla="*/ 232927 w 607639"/>
                  <a:gd name="connsiteY81" fmla="*/ 353935 h 414642"/>
                  <a:gd name="connsiteX82" fmla="*/ 232927 w 607639"/>
                  <a:gd name="connsiteY82" fmla="*/ 364067 h 414642"/>
                  <a:gd name="connsiteX83" fmla="*/ 374712 w 607639"/>
                  <a:gd name="connsiteY83" fmla="*/ 364067 h 414642"/>
                  <a:gd name="connsiteX84" fmla="*/ 374712 w 607639"/>
                  <a:gd name="connsiteY84" fmla="*/ 353935 h 414642"/>
                  <a:gd name="connsiteX85" fmla="*/ 384859 w 607639"/>
                  <a:gd name="connsiteY85" fmla="*/ 343802 h 414642"/>
                  <a:gd name="connsiteX86" fmla="*/ 546848 w 607639"/>
                  <a:gd name="connsiteY86" fmla="*/ 343802 h 414642"/>
                  <a:gd name="connsiteX87" fmla="*/ 546848 w 607639"/>
                  <a:gd name="connsiteY87" fmla="*/ 30309 h 414642"/>
                  <a:gd name="connsiteX88" fmla="*/ 536702 w 607639"/>
                  <a:gd name="connsiteY88" fmla="*/ 20177 h 414642"/>
                  <a:gd name="connsiteX89" fmla="*/ 70848 w 607639"/>
                  <a:gd name="connsiteY89" fmla="*/ 0 h 414642"/>
                  <a:gd name="connsiteX90" fmla="*/ 536702 w 607639"/>
                  <a:gd name="connsiteY90" fmla="*/ 0 h 414642"/>
                  <a:gd name="connsiteX91" fmla="*/ 567142 w 607639"/>
                  <a:gd name="connsiteY91" fmla="*/ 30309 h 414642"/>
                  <a:gd name="connsiteX92" fmla="*/ 567142 w 607639"/>
                  <a:gd name="connsiteY92" fmla="*/ 343802 h 414642"/>
                  <a:gd name="connsiteX93" fmla="*/ 597492 w 607639"/>
                  <a:gd name="connsiteY93" fmla="*/ 343802 h 414642"/>
                  <a:gd name="connsiteX94" fmla="*/ 607639 w 607639"/>
                  <a:gd name="connsiteY94" fmla="*/ 353935 h 414642"/>
                  <a:gd name="connsiteX95" fmla="*/ 607639 w 607639"/>
                  <a:gd name="connsiteY95" fmla="*/ 384244 h 414642"/>
                  <a:gd name="connsiteX96" fmla="*/ 577199 w 607639"/>
                  <a:gd name="connsiteY96" fmla="*/ 414642 h 414642"/>
                  <a:gd name="connsiteX97" fmla="*/ 30351 w 607639"/>
                  <a:gd name="connsiteY97" fmla="*/ 414642 h 414642"/>
                  <a:gd name="connsiteX98" fmla="*/ 0 w 607639"/>
                  <a:gd name="connsiteY98" fmla="*/ 384244 h 414642"/>
                  <a:gd name="connsiteX99" fmla="*/ 0 w 607639"/>
                  <a:gd name="connsiteY99" fmla="*/ 353935 h 414642"/>
                  <a:gd name="connsiteX100" fmla="*/ 10147 w 607639"/>
                  <a:gd name="connsiteY100" fmla="*/ 343802 h 414642"/>
                  <a:gd name="connsiteX101" fmla="*/ 40497 w 607639"/>
                  <a:gd name="connsiteY101" fmla="*/ 343802 h 414642"/>
                  <a:gd name="connsiteX102" fmla="*/ 40497 w 607639"/>
                  <a:gd name="connsiteY102" fmla="*/ 30309 h 414642"/>
                  <a:gd name="connsiteX103" fmla="*/ 70848 w 607639"/>
                  <a:gd name="connsiteY103"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414642">
                    <a:moveTo>
                      <a:pt x="20293" y="364067"/>
                    </a:moveTo>
                    <a:lnTo>
                      <a:pt x="20293" y="384244"/>
                    </a:lnTo>
                    <a:cubicBezTo>
                      <a:pt x="20293" y="390377"/>
                      <a:pt x="24298"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41754" y="232583"/>
                    </a:moveTo>
                    <a:lnTo>
                      <a:pt x="161961" y="232583"/>
                    </a:lnTo>
                    <a:cubicBezTo>
                      <a:pt x="168104" y="232583"/>
                      <a:pt x="172110" y="236584"/>
                      <a:pt x="172110" y="242719"/>
                    </a:cubicBezTo>
                    <a:cubicBezTo>
                      <a:pt x="172110" y="248764"/>
                      <a:pt x="168104" y="252765"/>
                      <a:pt x="161961" y="252765"/>
                    </a:cubicBezTo>
                    <a:lnTo>
                      <a:pt x="141754" y="252765"/>
                    </a:lnTo>
                    <a:cubicBezTo>
                      <a:pt x="135700" y="252765"/>
                      <a:pt x="131605" y="248764"/>
                      <a:pt x="131605" y="242719"/>
                    </a:cubicBezTo>
                    <a:cubicBezTo>
                      <a:pt x="131605" y="236584"/>
                      <a:pt x="135700" y="232583"/>
                      <a:pt x="141754" y="232583"/>
                    </a:cubicBezTo>
                    <a:close/>
                    <a:moveTo>
                      <a:pt x="141758" y="192149"/>
                    </a:moveTo>
                    <a:lnTo>
                      <a:pt x="182279" y="192149"/>
                    </a:lnTo>
                    <a:cubicBezTo>
                      <a:pt x="188335" y="192149"/>
                      <a:pt x="192432" y="196150"/>
                      <a:pt x="192432" y="202196"/>
                    </a:cubicBezTo>
                    <a:cubicBezTo>
                      <a:pt x="192432" y="208330"/>
                      <a:pt x="188335" y="212331"/>
                      <a:pt x="182279" y="212331"/>
                    </a:cubicBezTo>
                    <a:lnTo>
                      <a:pt x="141758" y="212331"/>
                    </a:lnTo>
                    <a:cubicBezTo>
                      <a:pt x="135702" y="212331"/>
                      <a:pt x="131605" y="208330"/>
                      <a:pt x="131605" y="202196"/>
                    </a:cubicBezTo>
                    <a:cubicBezTo>
                      <a:pt x="131605" y="196150"/>
                      <a:pt x="135702" y="192149"/>
                      <a:pt x="141758" y="192149"/>
                    </a:cubicBezTo>
                    <a:close/>
                    <a:moveTo>
                      <a:pt x="141754" y="151716"/>
                    </a:moveTo>
                    <a:lnTo>
                      <a:pt x="161961" y="151716"/>
                    </a:lnTo>
                    <a:cubicBezTo>
                      <a:pt x="168104" y="151716"/>
                      <a:pt x="172110" y="155717"/>
                      <a:pt x="172110" y="161763"/>
                    </a:cubicBezTo>
                    <a:cubicBezTo>
                      <a:pt x="172110" y="167897"/>
                      <a:pt x="168104" y="171898"/>
                      <a:pt x="161961" y="171898"/>
                    </a:cubicBezTo>
                    <a:lnTo>
                      <a:pt x="141754" y="171898"/>
                    </a:lnTo>
                    <a:cubicBezTo>
                      <a:pt x="135700" y="171898"/>
                      <a:pt x="131605" y="167897"/>
                      <a:pt x="131605" y="161763"/>
                    </a:cubicBezTo>
                    <a:cubicBezTo>
                      <a:pt x="131605" y="155717"/>
                      <a:pt x="135700" y="151716"/>
                      <a:pt x="141754" y="151716"/>
                    </a:cubicBezTo>
                    <a:close/>
                    <a:moveTo>
                      <a:pt x="141758" y="111211"/>
                    </a:moveTo>
                    <a:lnTo>
                      <a:pt x="182279" y="111211"/>
                    </a:lnTo>
                    <a:cubicBezTo>
                      <a:pt x="188335" y="111211"/>
                      <a:pt x="192432" y="115297"/>
                      <a:pt x="192432" y="121337"/>
                    </a:cubicBezTo>
                    <a:cubicBezTo>
                      <a:pt x="192432" y="127377"/>
                      <a:pt x="188335" y="131463"/>
                      <a:pt x="182279" y="131463"/>
                    </a:cubicBezTo>
                    <a:lnTo>
                      <a:pt x="141758" y="131463"/>
                    </a:lnTo>
                    <a:cubicBezTo>
                      <a:pt x="135702" y="131463"/>
                      <a:pt x="131605" y="127377"/>
                      <a:pt x="131605" y="121337"/>
                    </a:cubicBezTo>
                    <a:cubicBezTo>
                      <a:pt x="131605" y="115297"/>
                      <a:pt x="135702" y="111211"/>
                      <a:pt x="141758" y="111211"/>
                    </a:cubicBezTo>
                    <a:close/>
                    <a:moveTo>
                      <a:pt x="425367" y="101191"/>
                    </a:moveTo>
                    <a:lnTo>
                      <a:pt x="496228" y="101191"/>
                    </a:lnTo>
                    <a:cubicBezTo>
                      <a:pt x="502282" y="101191"/>
                      <a:pt x="506377" y="105189"/>
                      <a:pt x="506377" y="111231"/>
                    </a:cubicBezTo>
                    <a:lnTo>
                      <a:pt x="506377" y="182042"/>
                    </a:lnTo>
                    <a:cubicBezTo>
                      <a:pt x="506377" y="188084"/>
                      <a:pt x="502282" y="192171"/>
                      <a:pt x="496228" y="192171"/>
                    </a:cubicBezTo>
                    <a:cubicBezTo>
                      <a:pt x="490175" y="192171"/>
                      <a:pt x="486080" y="188084"/>
                      <a:pt x="486080" y="182042"/>
                    </a:cubicBezTo>
                    <a:lnTo>
                      <a:pt x="486080" y="135575"/>
                    </a:lnTo>
                    <a:lnTo>
                      <a:pt x="402043" y="219447"/>
                    </a:lnTo>
                    <a:cubicBezTo>
                      <a:pt x="399996" y="221491"/>
                      <a:pt x="397948" y="222468"/>
                      <a:pt x="394921" y="222468"/>
                    </a:cubicBezTo>
                    <a:cubicBezTo>
                      <a:pt x="391895" y="222468"/>
                      <a:pt x="389847" y="221491"/>
                      <a:pt x="387889" y="219447"/>
                    </a:cubicBezTo>
                    <a:lnTo>
                      <a:pt x="344268" y="176001"/>
                    </a:lnTo>
                    <a:lnTo>
                      <a:pt x="270380" y="249744"/>
                    </a:lnTo>
                    <a:cubicBezTo>
                      <a:pt x="268332" y="251788"/>
                      <a:pt x="266285" y="252765"/>
                      <a:pt x="263258" y="252765"/>
                    </a:cubicBezTo>
                    <a:cubicBezTo>
                      <a:pt x="260231" y="252765"/>
                      <a:pt x="258184" y="251788"/>
                      <a:pt x="256225" y="249744"/>
                    </a:cubicBezTo>
                    <a:cubicBezTo>
                      <a:pt x="252130" y="245746"/>
                      <a:pt x="252130" y="239616"/>
                      <a:pt x="256225" y="235617"/>
                    </a:cubicBezTo>
                    <a:lnTo>
                      <a:pt x="337235" y="154766"/>
                    </a:lnTo>
                    <a:cubicBezTo>
                      <a:pt x="337769" y="154233"/>
                      <a:pt x="338303" y="153789"/>
                      <a:pt x="338837" y="153433"/>
                    </a:cubicBezTo>
                    <a:cubicBezTo>
                      <a:pt x="339372" y="152989"/>
                      <a:pt x="339995" y="152723"/>
                      <a:pt x="340618" y="152456"/>
                    </a:cubicBezTo>
                    <a:cubicBezTo>
                      <a:pt x="340885" y="152367"/>
                      <a:pt x="341152" y="152190"/>
                      <a:pt x="341508" y="152101"/>
                    </a:cubicBezTo>
                    <a:cubicBezTo>
                      <a:pt x="342131" y="151923"/>
                      <a:pt x="342754" y="151834"/>
                      <a:pt x="343378" y="151745"/>
                    </a:cubicBezTo>
                    <a:cubicBezTo>
                      <a:pt x="343645" y="151745"/>
                      <a:pt x="344001" y="151745"/>
                      <a:pt x="344268" y="151745"/>
                    </a:cubicBezTo>
                    <a:cubicBezTo>
                      <a:pt x="344980" y="151745"/>
                      <a:pt x="345603" y="151745"/>
                      <a:pt x="346226" y="151923"/>
                    </a:cubicBezTo>
                    <a:cubicBezTo>
                      <a:pt x="348096" y="152278"/>
                      <a:pt x="349876" y="153256"/>
                      <a:pt x="351390" y="154766"/>
                    </a:cubicBezTo>
                    <a:lnTo>
                      <a:pt x="394921" y="198213"/>
                    </a:lnTo>
                    <a:lnTo>
                      <a:pt x="471925" y="121359"/>
                    </a:lnTo>
                    <a:lnTo>
                      <a:pt x="425367" y="121359"/>
                    </a:lnTo>
                    <a:cubicBezTo>
                      <a:pt x="419224" y="121359"/>
                      <a:pt x="415218" y="117361"/>
                      <a:pt x="415218" y="111231"/>
                    </a:cubicBezTo>
                    <a:cubicBezTo>
                      <a:pt x="415218" y="105189"/>
                      <a:pt x="419224" y="101191"/>
                      <a:pt x="425367" y="101191"/>
                    </a:cubicBezTo>
                    <a:close/>
                    <a:moveTo>
                      <a:pt x="101297" y="91029"/>
                    </a:moveTo>
                    <a:cubicBezTo>
                      <a:pt x="107337" y="91029"/>
                      <a:pt x="111423" y="95028"/>
                      <a:pt x="111423" y="101159"/>
                    </a:cubicBezTo>
                    <a:lnTo>
                      <a:pt x="111423" y="262887"/>
                    </a:lnTo>
                    <a:cubicBezTo>
                      <a:pt x="111423" y="268929"/>
                      <a:pt x="107337" y="273017"/>
                      <a:pt x="101297" y="273017"/>
                    </a:cubicBezTo>
                    <a:cubicBezTo>
                      <a:pt x="95257" y="273017"/>
                      <a:pt x="91171" y="268929"/>
                      <a:pt x="91171" y="262887"/>
                    </a:cubicBezTo>
                    <a:lnTo>
                      <a:pt x="91171" y="101159"/>
                    </a:lnTo>
                    <a:cubicBezTo>
                      <a:pt x="91171" y="95028"/>
                      <a:pt x="95257" y="91029"/>
                      <a:pt x="101297" y="91029"/>
                    </a:cubicBezTo>
                    <a:close/>
                    <a:moveTo>
                      <a:pt x="70848" y="20177"/>
                    </a:moveTo>
                    <a:cubicBezTo>
                      <a:pt x="64796" y="20177"/>
                      <a:pt x="60791" y="24265"/>
                      <a:pt x="60791" y="30309"/>
                    </a:cubicBezTo>
                    <a:lnTo>
                      <a:pt x="60791" y="343802"/>
                    </a:lnTo>
                    <a:lnTo>
                      <a:pt x="222780" y="343802"/>
                    </a:lnTo>
                    <a:cubicBezTo>
                      <a:pt x="228833" y="343802"/>
                      <a:pt x="232927" y="347890"/>
                      <a:pt x="232927" y="353935"/>
                    </a:cubicBezTo>
                    <a:lnTo>
                      <a:pt x="232927" y="364067"/>
                    </a:lnTo>
                    <a:lnTo>
                      <a:pt x="374712" y="364067"/>
                    </a:lnTo>
                    <a:lnTo>
                      <a:pt x="374712" y="353935"/>
                    </a:lnTo>
                    <a:cubicBezTo>
                      <a:pt x="374712" y="347890"/>
                      <a:pt x="378717"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0"/>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0"/>
                      <a:pt x="4094" y="343802"/>
                      <a:pt x="10147" y="343802"/>
                    </a:cubicBezTo>
                    <a:lnTo>
                      <a:pt x="40497" y="343802"/>
                    </a:lnTo>
                    <a:lnTo>
                      <a:pt x="40497" y="30309"/>
                    </a:lnTo>
                    <a:cubicBezTo>
                      <a:pt x="40497" y="13155"/>
                      <a:pt x="53670" y="0"/>
                      <a:pt x="70848" y="0"/>
                    </a:cubicBezTo>
                    <a:close/>
                  </a:path>
                </a:pathLst>
              </a:custGeom>
              <a:solidFill>
                <a:srgbClr val="D2A277"/>
              </a:solidFill>
              <a:ln>
                <a:noFill/>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spc="600" dirty="0">
                  <a:solidFill>
                    <a:schemeClr val="tx1">
                      <a:lumMod val="75000"/>
                      <a:lumOff val="25000"/>
                    </a:schemeClr>
                  </a:solidFill>
                  <a:cs typeface="+mn-ea"/>
                  <a:sym typeface="+mn-lt"/>
                </a:endParaRPr>
              </a:p>
            </p:txBody>
          </p:sp>
          <p:sp>
            <p:nvSpPr>
              <p:cNvPr id="27" name="îŝļïďé"/>
              <p:cNvSpPr txBox="1"/>
              <p:nvPr/>
            </p:nvSpPr>
            <p:spPr bwMode="auto">
              <a:xfrm>
                <a:off x="4504337" y="4060555"/>
                <a:ext cx="3343516"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spc="600" dirty="0">
                    <a:solidFill>
                      <a:schemeClr val="tx1">
                        <a:lumMod val="75000"/>
                        <a:lumOff val="25000"/>
                      </a:schemeClr>
                    </a:solidFill>
                    <a:cs typeface="+mn-ea"/>
                    <a:sym typeface="+mn-lt"/>
                  </a:rPr>
                  <a:t>点击输入</a:t>
                </a:r>
                <a:endParaRPr lang="en-US" altLang="zh-CN" sz="1800" spc="600" dirty="0">
                  <a:solidFill>
                    <a:schemeClr val="tx1">
                      <a:lumMod val="75000"/>
                      <a:lumOff val="25000"/>
                    </a:schemeClr>
                  </a:solidFill>
                  <a:cs typeface="+mn-ea"/>
                  <a:sym typeface="+mn-lt"/>
                </a:endParaRPr>
              </a:p>
            </p:txBody>
          </p:sp>
          <p:sp>
            <p:nvSpPr>
              <p:cNvPr id="28" name="iṡļidè"/>
              <p:cNvSpPr/>
              <p:nvPr/>
            </p:nvSpPr>
            <p:spPr bwMode="auto">
              <a:xfrm>
                <a:off x="4511289" y="4553424"/>
                <a:ext cx="2909975" cy="969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defRPr/>
                </a:pPr>
                <a:r>
                  <a:rPr lang="zh-CN" altLang="en-US" sz="1400" spc="300" dirty="0">
                    <a:solidFill>
                      <a:schemeClr val="tx1">
                        <a:lumMod val="75000"/>
                        <a:lumOff val="25000"/>
                      </a:schemeClr>
                    </a:solidFill>
                    <a:cs typeface="+mn-ea"/>
                    <a:sym typeface="+mn-lt"/>
                  </a:rPr>
                  <a:t>双击在此添加你的文本信息内容双击在此添加你的文本</a:t>
                </a:r>
                <a:endParaRPr lang="en-US" altLang="zh-CN" sz="1400" dirty="0">
                  <a:solidFill>
                    <a:schemeClr val="tx1">
                      <a:lumMod val="75000"/>
                      <a:lumOff val="25000"/>
                    </a:schemeClr>
                  </a:solidFill>
                  <a:cs typeface="+mn-ea"/>
                  <a:sym typeface="+mn-lt"/>
                </a:endParaRPr>
              </a:p>
            </p:txBody>
          </p:sp>
        </p:grpSp>
        <p:grpSp>
          <p:nvGrpSpPr>
            <p:cNvPr id="22" name="ïṥḻiďè"/>
            <p:cNvGrpSpPr/>
            <p:nvPr/>
          </p:nvGrpSpPr>
          <p:grpSpPr>
            <a:xfrm>
              <a:off x="8176971" y="3559820"/>
              <a:ext cx="3343516" cy="1958036"/>
              <a:chOff x="8017484" y="3559820"/>
              <a:chExt cx="3343516" cy="1958036"/>
            </a:xfrm>
          </p:grpSpPr>
          <p:sp>
            <p:nvSpPr>
              <p:cNvPr id="23" name="îşḻïḋê"/>
              <p:cNvSpPr/>
              <p:nvPr/>
            </p:nvSpPr>
            <p:spPr bwMode="auto">
              <a:xfrm>
                <a:off x="8148427" y="3559820"/>
                <a:ext cx="461080" cy="460384"/>
              </a:xfrm>
              <a:custGeom>
                <a:avLst/>
                <a:gdLst>
                  <a:gd name="T0" fmla="*/ 6827 w 6827"/>
                  <a:gd name="T1" fmla="*/ 910 h 6827"/>
                  <a:gd name="T2" fmla="*/ 5916 w 6827"/>
                  <a:gd name="T3" fmla="*/ 0 h 6827"/>
                  <a:gd name="T4" fmla="*/ 5006 w 6827"/>
                  <a:gd name="T5" fmla="*/ 910 h 6827"/>
                  <a:gd name="T6" fmla="*/ 5796 w 6827"/>
                  <a:gd name="T7" fmla="*/ 1812 h 6827"/>
                  <a:gd name="T8" fmla="*/ 4892 w 6827"/>
                  <a:gd name="T9" fmla="*/ 2617 h 6827"/>
                  <a:gd name="T10" fmla="*/ 1934 w 6827"/>
                  <a:gd name="T11" fmla="*/ 2617 h 6827"/>
                  <a:gd name="T12" fmla="*/ 796 w 6827"/>
                  <a:gd name="T13" fmla="*/ 3755 h 6827"/>
                  <a:gd name="T14" fmla="*/ 796 w 6827"/>
                  <a:gd name="T15" fmla="*/ 5014 h 6827"/>
                  <a:gd name="T16" fmla="*/ 0 w 6827"/>
                  <a:gd name="T17" fmla="*/ 5916 h 6827"/>
                  <a:gd name="T18" fmla="*/ 910 w 6827"/>
                  <a:gd name="T19" fmla="*/ 6827 h 6827"/>
                  <a:gd name="T20" fmla="*/ 1820 w 6827"/>
                  <a:gd name="T21" fmla="*/ 5916 h 6827"/>
                  <a:gd name="T22" fmla="*/ 1024 w 6827"/>
                  <a:gd name="T23" fmla="*/ 5014 h 6827"/>
                  <a:gd name="T24" fmla="*/ 1024 w 6827"/>
                  <a:gd name="T25" fmla="*/ 3755 h 6827"/>
                  <a:gd name="T26" fmla="*/ 1934 w 6827"/>
                  <a:gd name="T27" fmla="*/ 2844 h 6827"/>
                  <a:gd name="T28" fmla="*/ 3757 w 6827"/>
                  <a:gd name="T29" fmla="*/ 2844 h 6827"/>
                  <a:gd name="T30" fmla="*/ 3300 w 6827"/>
                  <a:gd name="T31" fmla="*/ 3755 h 6827"/>
                  <a:gd name="T32" fmla="*/ 3300 w 6827"/>
                  <a:gd name="T33" fmla="*/ 5014 h 6827"/>
                  <a:gd name="T34" fmla="*/ 2503 w 6827"/>
                  <a:gd name="T35" fmla="*/ 5916 h 6827"/>
                  <a:gd name="T36" fmla="*/ 3413 w 6827"/>
                  <a:gd name="T37" fmla="*/ 6827 h 6827"/>
                  <a:gd name="T38" fmla="*/ 4324 w 6827"/>
                  <a:gd name="T39" fmla="*/ 5916 h 6827"/>
                  <a:gd name="T40" fmla="*/ 3527 w 6827"/>
                  <a:gd name="T41" fmla="*/ 5014 h 6827"/>
                  <a:gd name="T42" fmla="*/ 3527 w 6827"/>
                  <a:gd name="T43" fmla="*/ 3755 h 6827"/>
                  <a:gd name="T44" fmla="*/ 4437 w 6827"/>
                  <a:gd name="T45" fmla="*/ 2844 h 6827"/>
                  <a:gd name="T46" fmla="*/ 4892 w 6827"/>
                  <a:gd name="T47" fmla="*/ 2844 h 6827"/>
                  <a:gd name="T48" fmla="*/ 6025 w 6827"/>
                  <a:gd name="T49" fmla="*/ 1814 h 6827"/>
                  <a:gd name="T50" fmla="*/ 6827 w 6827"/>
                  <a:gd name="T51" fmla="*/ 910 h 6827"/>
                  <a:gd name="T52" fmla="*/ 1593 w 6827"/>
                  <a:gd name="T53" fmla="*/ 5916 h 6827"/>
                  <a:gd name="T54" fmla="*/ 910 w 6827"/>
                  <a:gd name="T55" fmla="*/ 6599 h 6827"/>
                  <a:gd name="T56" fmla="*/ 228 w 6827"/>
                  <a:gd name="T57" fmla="*/ 5916 h 6827"/>
                  <a:gd name="T58" fmla="*/ 910 w 6827"/>
                  <a:gd name="T59" fmla="*/ 5234 h 6827"/>
                  <a:gd name="T60" fmla="*/ 1593 w 6827"/>
                  <a:gd name="T61" fmla="*/ 5916 h 6827"/>
                  <a:gd name="T62" fmla="*/ 4096 w 6827"/>
                  <a:gd name="T63" fmla="*/ 5916 h 6827"/>
                  <a:gd name="T64" fmla="*/ 3413 w 6827"/>
                  <a:gd name="T65" fmla="*/ 6599 h 6827"/>
                  <a:gd name="T66" fmla="*/ 2731 w 6827"/>
                  <a:gd name="T67" fmla="*/ 5916 h 6827"/>
                  <a:gd name="T68" fmla="*/ 3413 w 6827"/>
                  <a:gd name="T69" fmla="*/ 5234 h 6827"/>
                  <a:gd name="T70" fmla="*/ 4096 w 6827"/>
                  <a:gd name="T71" fmla="*/ 5916 h 6827"/>
                  <a:gd name="T72" fmla="*/ 5916 w 6827"/>
                  <a:gd name="T73" fmla="*/ 1593 h 6827"/>
                  <a:gd name="T74" fmla="*/ 5234 w 6827"/>
                  <a:gd name="T75" fmla="*/ 910 h 6827"/>
                  <a:gd name="T76" fmla="*/ 5916 w 6827"/>
                  <a:gd name="T77" fmla="*/ 228 h 6827"/>
                  <a:gd name="T78" fmla="*/ 6599 w 6827"/>
                  <a:gd name="T79" fmla="*/ 910 h 6827"/>
                  <a:gd name="T80" fmla="*/ 5916 w 6827"/>
                  <a:gd name="T81" fmla="*/ 1593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27" h="6827">
                    <a:moveTo>
                      <a:pt x="6827" y="910"/>
                    </a:moveTo>
                    <a:cubicBezTo>
                      <a:pt x="6827" y="410"/>
                      <a:pt x="6417" y="0"/>
                      <a:pt x="5916" y="0"/>
                    </a:cubicBezTo>
                    <a:cubicBezTo>
                      <a:pt x="5416" y="0"/>
                      <a:pt x="5006" y="410"/>
                      <a:pt x="5006" y="910"/>
                    </a:cubicBezTo>
                    <a:cubicBezTo>
                      <a:pt x="5006" y="1370"/>
                      <a:pt x="5352" y="1753"/>
                      <a:pt x="5796" y="1812"/>
                    </a:cubicBezTo>
                    <a:cubicBezTo>
                      <a:pt x="5744" y="2264"/>
                      <a:pt x="5357" y="2617"/>
                      <a:pt x="4892" y="2617"/>
                    </a:cubicBezTo>
                    <a:lnTo>
                      <a:pt x="1934" y="2617"/>
                    </a:lnTo>
                    <a:cubicBezTo>
                      <a:pt x="1308" y="2617"/>
                      <a:pt x="796" y="3129"/>
                      <a:pt x="796" y="3755"/>
                    </a:cubicBezTo>
                    <a:lnTo>
                      <a:pt x="796" y="5014"/>
                    </a:lnTo>
                    <a:cubicBezTo>
                      <a:pt x="349" y="5070"/>
                      <a:pt x="0" y="5454"/>
                      <a:pt x="0" y="5916"/>
                    </a:cubicBezTo>
                    <a:cubicBezTo>
                      <a:pt x="0" y="6417"/>
                      <a:pt x="410" y="6827"/>
                      <a:pt x="910" y="6827"/>
                    </a:cubicBezTo>
                    <a:cubicBezTo>
                      <a:pt x="1411" y="6827"/>
                      <a:pt x="1820" y="6417"/>
                      <a:pt x="1820" y="5916"/>
                    </a:cubicBezTo>
                    <a:cubicBezTo>
                      <a:pt x="1820" y="5454"/>
                      <a:pt x="1471" y="5070"/>
                      <a:pt x="1024" y="5014"/>
                    </a:cubicBezTo>
                    <a:lnTo>
                      <a:pt x="1024" y="3755"/>
                    </a:lnTo>
                    <a:cubicBezTo>
                      <a:pt x="1024" y="3254"/>
                      <a:pt x="1434" y="2844"/>
                      <a:pt x="1934" y="2844"/>
                    </a:cubicBezTo>
                    <a:lnTo>
                      <a:pt x="3757" y="2844"/>
                    </a:lnTo>
                    <a:cubicBezTo>
                      <a:pt x="3480" y="3052"/>
                      <a:pt x="3300" y="3384"/>
                      <a:pt x="3300" y="3755"/>
                    </a:cubicBezTo>
                    <a:lnTo>
                      <a:pt x="3300" y="5014"/>
                    </a:lnTo>
                    <a:cubicBezTo>
                      <a:pt x="2852" y="5070"/>
                      <a:pt x="2503" y="5454"/>
                      <a:pt x="2503" y="5916"/>
                    </a:cubicBezTo>
                    <a:cubicBezTo>
                      <a:pt x="2503" y="6417"/>
                      <a:pt x="2913" y="6827"/>
                      <a:pt x="3413" y="6827"/>
                    </a:cubicBezTo>
                    <a:cubicBezTo>
                      <a:pt x="3914" y="6827"/>
                      <a:pt x="4324" y="6417"/>
                      <a:pt x="4324" y="5916"/>
                    </a:cubicBezTo>
                    <a:cubicBezTo>
                      <a:pt x="4324" y="5454"/>
                      <a:pt x="3975" y="5070"/>
                      <a:pt x="3527" y="5014"/>
                    </a:cubicBezTo>
                    <a:lnTo>
                      <a:pt x="3527" y="3755"/>
                    </a:lnTo>
                    <a:cubicBezTo>
                      <a:pt x="3527" y="3254"/>
                      <a:pt x="3937" y="2844"/>
                      <a:pt x="4437" y="2844"/>
                    </a:cubicBezTo>
                    <a:lnTo>
                      <a:pt x="4892" y="2844"/>
                    </a:lnTo>
                    <a:cubicBezTo>
                      <a:pt x="5482" y="2844"/>
                      <a:pt x="5971" y="2390"/>
                      <a:pt x="6025" y="1814"/>
                    </a:cubicBezTo>
                    <a:cubicBezTo>
                      <a:pt x="6475" y="1760"/>
                      <a:pt x="6827" y="1374"/>
                      <a:pt x="6827" y="910"/>
                    </a:cubicBezTo>
                    <a:close/>
                    <a:moveTo>
                      <a:pt x="1593" y="5916"/>
                    </a:moveTo>
                    <a:cubicBezTo>
                      <a:pt x="1593" y="6292"/>
                      <a:pt x="1286" y="6599"/>
                      <a:pt x="910" y="6599"/>
                    </a:cubicBezTo>
                    <a:cubicBezTo>
                      <a:pt x="535" y="6599"/>
                      <a:pt x="228" y="6292"/>
                      <a:pt x="228" y="5916"/>
                    </a:cubicBezTo>
                    <a:cubicBezTo>
                      <a:pt x="228" y="5541"/>
                      <a:pt x="535" y="5234"/>
                      <a:pt x="910" y="5234"/>
                    </a:cubicBezTo>
                    <a:cubicBezTo>
                      <a:pt x="1286" y="5234"/>
                      <a:pt x="1593" y="5541"/>
                      <a:pt x="1593" y="5916"/>
                    </a:cubicBezTo>
                    <a:close/>
                    <a:moveTo>
                      <a:pt x="4096" y="5916"/>
                    </a:moveTo>
                    <a:cubicBezTo>
                      <a:pt x="4096" y="6292"/>
                      <a:pt x="3789" y="6599"/>
                      <a:pt x="3413" y="6599"/>
                    </a:cubicBezTo>
                    <a:cubicBezTo>
                      <a:pt x="3038" y="6599"/>
                      <a:pt x="2731" y="6292"/>
                      <a:pt x="2731" y="5916"/>
                    </a:cubicBezTo>
                    <a:cubicBezTo>
                      <a:pt x="2731" y="5541"/>
                      <a:pt x="3038" y="5234"/>
                      <a:pt x="3413" y="5234"/>
                    </a:cubicBezTo>
                    <a:cubicBezTo>
                      <a:pt x="3789" y="5234"/>
                      <a:pt x="4096" y="5541"/>
                      <a:pt x="4096" y="5916"/>
                    </a:cubicBezTo>
                    <a:close/>
                    <a:moveTo>
                      <a:pt x="5916" y="1593"/>
                    </a:moveTo>
                    <a:cubicBezTo>
                      <a:pt x="5541" y="1593"/>
                      <a:pt x="5234" y="1286"/>
                      <a:pt x="5234" y="910"/>
                    </a:cubicBezTo>
                    <a:cubicBezTo>
                      <a:pt x="5234" y="535"/>
                      <a:pt x="5541" y="228"/>
                      <a:pt x="5916" y="228"/>
                    </a:cubicBezTo>
                    <a:cubicBezTo>
                      <a:pt x="6292" y="228"/>
                      <a:pt x="6599" y="535"/>
                      <a:pt x="6599" y="910"/>
                    </a:cubicBezTo>
                    <a:cubicBezTo>
                      <a:pt x="6599" y="1286"/>
                      <a:pt x="6292" y="1593"/>
                      <a:pt x="5916" y="1593"/>
                    </a:cubicBezTo>
                    <a:close/>
                  </a:path>
                </a:pathLst>
              </a:custGeom>
              <a:solidFill>
                <a:srgbClr val="D2A277"/>
              </a:solidFill>
              <a:ln>
                <a:noFill/>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spc="600">
                  <a:solidFill>
                    <a:schemeClr val="tx1">
                      <a:lumMod val="75000"/>
                      <a:lumOff val="25000"/>
                    </a:schemeClr>
                  </a:solidFill>
                  <a:cs typeface="+mn-ea"/>
                  <a:sym typeface="+mn-lt"/>
                </a:endParaRPr>
              </a:p>
            </p:txBody>
          </p:sp>
          <p:sp>
            <p:nvSpPr>
              <p:cNvPr id="24" name="îṩḻîḑé"/>
              <p:cNvSpPr txBox="1"/>
              <p:nvPr/>
            </p:nvSpPr>
            <p:spPr bwMode="auto">
              <a:xfrm>
                <a:off x="8017484" y="4079301"/>
                <a:ext cx="3343516"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spc="600" dirty="0">
                    <a:solidFill>
                      <a:schemeClr val="tx1">
                        <a:lumMod val="75000"/>
                        <a:lumOff val="25000"/>
                      </a:schemeClr>
                    </a:solidFill>
                    <a:cs typeface="+mn-ea"/>
                    <a:sym typeface="+mn-lt"/>
                  </a:rPr>
                  <a:t>点击输入</a:t>
                </a:r>
                <a:endParaRPr lang="en-US" altLang="zh-CN" sz="1800" spc="600" dirty="0">
                  <a:solidFill>
                    <a:schemeClr val="tx1">
                      <a:lumMod val="75000"/>
                      <a:lumOff val="25000"/>
                    </a:schemeClr>
                  </a:solidFill>
                  <a:cs typeface="+mn-ea"/>
                  <a:sym typeface="+mn-lt"/>
                </a:endParaRPr>
              </a:p>
            </p:txBody>
          </p:sp>
          <p:sp>
            <p:nvSpPr>
              <p:cNvPr id="25" name="î$1îḍé"/>
              <p:cNvSpPr/>
              <p:nvPr/>
            </p:nvSpPr>
            <p:spPr bwMode="auto">
              <a:xfrm>
                <a:off x="8017485" y="4548463"/>
                <a:ext cx="2909975" cy="969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defRPr/>
                </a:pPr>
                <a:r>
                  <a:rPr lang="zh-CN" altLang="en-US" sz="1400" spc="300" dirty="0">
                    <a:solidFill>
                      <a:schemeClr val="tx1">
                        <a:lumMod val="75000"/>
                        <a:lumOff val="25000"/>
                      </a:schemeClr>
                    </a:solidFill>
                    <a:cs typeface="+mn-ea"/>
                    <a:sym typeface="+mn-lt"/>
                  </a:rPr>
                  <a:t>双击在此添加你的文本信息内容双击在此添加你的文本</a:t>
                </a:r>
                <a:endParaRPr lang="en-US" altLang="zh-CN" sz="1400" dirty="0">
                  <a:solidFill>
                    <a:schemeClr val="tx1">
                      <a:lumMod val="75000"/>
                      <a:lumOff val="25000"/>
                    </a:schemeClr>
                  </a:solidFill>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00091eef-2658-4908-ae12-dd5286d0267e"/>
          <p:cNvGrpSpPr>
            <a:grpSpLocks noChangeAspect="1"/>
          </p:cNvGrpSpPr>
          <p:nvPr/>
        </p:nvGrpSpPr>
        <p:grpSpPr>
          <a:xfrm>
            <a:off x="670829" y="1169917"/>
            <a:ext cx="11090790" cy="5280591"/>
            <a:chOff x="670829" y="895597"/>
            <a:chExt cx="11090790" cy="5280591"/>
          </a:xfrm>
        </p:grpSpPr>
        <p:sp>
          <p:nvSpPr>
            <p:cNvPr id="16" name="îṣļîḑé-Oval 33"/>
            <p:cNvSpPr>
              <a:spLocks noChangeAspect="1"/>
            </p:cNvSpPr>
            <p:nvPr/>
          </p:nvSpPr>
          <p:spPr>
            <a:xfrm>
              <a:off x="6022217" y="3276600"/>
              <a:ext cx="152400" cy="152400"/>
            </a:xfrm>
            <a:prstGeom prst="ellipse">
              <a:avLst/>
            </a:prstGeom>
            <a:solidFill>
              <a:srgbClr val="BFBFC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sz="1600">
                <a:solidFill>
                  <a:schemeClr val="tx1">
                    <a:lumMod val="75000"/>
                    <a:lumOff val="25000"/>
                  </a:schemeClr>
                </a:solidFill>
                <a:cs typeface="+mn-ea"/>
                <a:sym typeface="+mn-lt"/>
              </a:endParaRPr>
            </a:p>
          </p:txBody>
        </p:sp>
        <p:grpSp>
          <p:nvGrpSpPr>
            <p:cNvPr id="17" name="Group 2"/>
            <p:cNvGrpSpPr/>
            <p:nvPr/>
          </p:nvGrpSpPr>
          <p:grpSpPr>
            <a:xfrm>
              <a:off x="4359424" y="3681028"/>
              <a:ext cx="2988950" cy="2495160"/>
              <a:chOff x="4359424" y="3681028"/>
              <a:chExt cx="2988950" cy="2495160"/>
            </a:xfrm>
          </p:grpSpPr>
          <p:sp>
            <p:nvSpPr>
              <p:cNvPr id="68" name="îṣļîḑé-Oval 4"/>
              <p:cNvSpPr/>
              <p:nvPr/>
            </p:nvSpPr>
            <p:spPr bwMode="auto">
              <a:xfrm>
                <a:off x="4853214" y="3681028"/>
                <a:ext cx="2495160" cy="2495160"/>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grpSp>
            <p:nvGrpSpPr>
              <p:cNvPr id="69" name="Group 1"/>
              <p:cNvGrpSpPr/>
              <p:nvPr/>
            </p:nvGrpSpPr>
            <p:grpSpPr>
              <a:xfrm>
                <a:off x="4359424" y="3692215"/>
                <a:ext cx="2976945" cy="2306214"/>
                <a:chOff x="4359424" y="3692215"/>
                <a:chExt cx="2976945" cy="2306214"/>
              </a:xfrm>
              <a:solidFill>
                <a:schemeClr val="tx2">
                  <a:lumMod val="60000"/>
                  <a:lumOff val="40000"/>
                </a:schemeClr>
              </a:solidFill>
            </p:grpSpPr>
            <p:sp>
              <p:nvSpPr>
                <p:cNvPr id="70" name="îṣļîḑé-Freeform: Shape 5"/>
                <p:cNvSpPr/>
                <p:nvPr/>
              </p:nvSpPr>
              <p:spPr bwMode="auto">
                <a:xfrm>
                  <a:off x="5481366" y="5974438"/>
                  <a:ext cx="7634"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71" name="ïşḻïďê-Freeform: Shape 6"/>
                <p:cNvSpPr/>
                <p:nvPr/>
              </p:nvSpPr>
              <p:spPr bwMode="auto">
                <a:xfrm>
                  <a:off x="6891437" y="4030001"/>
                  <a:ext cx="69795" cy="38169"/>
                </a:xfrm>
                <a:custGeom>
                  <a:avLst/>
                  <a:gdLst>
                    <a:gd name="T0" fmla="*/ 1 w 9"/>
                    <a:gd name="T1" fmla="*/ 1 h 5"/>
                    <a:gd name="T2" fmla="*/ 2 w 9"/>
                    <a:gd name="T3" fmla="*/ 4 h 5"/>
                    <a:gd name="T4" fmla="*/ 5 w 9"/>
                    <a:gd name="T5" fmla="*/ 4 h 5"/>
                    <a:gd name="T6" fmla="*/ 7 w 9"/>
                    <a:gd name="T7" fmla="*/ 4 h 5"/>
                    <a:gd name="T8" fmla="*/ 9 w 9"/>
                    <a:gd name="T9" fmla="*/ 5 h 5"/>
                    <a:gd name="T10" fmla="*/ 5 w 9"/>
                    <a:gd name="T11" fmla="*/ 1 h 5"/>
                    <a:gd name="T12" fmla="*/ 2 w 9"/>
                    <a:gd name="T13" fmla="*/ 0 h 5"/>
                    <a:gd name="T14" fmla="*/ 1 w 9"/>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1" y="1"/>
                      </a:moveTo>
                      <a:cubicBezTo>
                        <a:pt x="2" y="2"/>
                        <a:pt x="2" y="2"/>
                        <a:pt x="2" y="4"/>
                      </a:cubicBezTo>
                      <a:cubicBezTo>
                        <a:pt x="3" y="5"/>
                        <a:pt x="4" y="4"/>
                        <a:pt x="5" y="4"/>
                      </a:cubicBezTo>
                      <a:cubicBezTo>
                        <a:pt x="5" y="3"/>
                        <a:pt x="5" y="3"/>
                        <a:pt x="7" y="4"/>
                      </a:cubicBezTo>
                      <a:cubicBezTo>
                        <a:pt x="8" y="5"/>
                        <a:pt x="8" y="5"/>
                        <a:pt x="9" y="5"/>
                      </a:cubicBezTo>
                      <a:cubicBezTo>
                        <a:pt x="7" y="4"/>
                        <a:pt x="6" y="2"/>
                        <a:pt x="5" y="1"/>
                      </a:cubicBezTo>
                      <a:cubicBezTo>
                        <a:pt x="4" y="1"/>
                        <a:pt x="3" y="1"/>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72" name="ïşḻïďê-Freeform: Shape 7"/>
                <p:cNvSpPr/>
                <p:nvPr/>
              </p:nvSpPr>
              <p:spPr bwMode="auto">
                <a:xfrm>
                  <a:off x="6852177" y="4084529"/>
                  <a:ext cx="39260" cy="45803"/>
                </a:xfrm>
                <a:custGeom>
                  <a:avLst/>
                  <a:gdLst>
                    <a:gd name="T0" fmla="*/ 5 w 5"/>
                    <a:gd name="T1" fmla="*/ 5 h 6"/>
                    <a:gd name="T2" fmla="*/ 0 w 5"/>
                    <a:gd name="T3" fmla="*/ 3 h 6"/>
                    <a:gd name="T4" fmla="*/ 5 w 5"/>
                    <a:gd name="T5" fmla="*/ 5 h 6"/>
                  </a:gdLst>
                  <a:ahLst/>
                  <a:cxnLst>
                    <a:cxn ang="0">
                      <a:pos x="T0" y="T1"/>
                    </a:cxn>
                    <a:cxn ang="0">
                      <a:pos x="T2" y="T3"/>
                    </a:cxn>
                    <a:cxn ang="0">
                      <a:pos x="T4" y="T5"/>
                    </a:cxn>
                  </a:cxnLst>
                  <a:rect l="0" t="0" r="r" b="b"/>
                  <a:pathLst>
                    <a:path w="5" h="6">
                      <a:moveTo>
                        <a:pt x="5" y="5"/>
                      </a:moveTo>
                      <a:cubicBezTo>
                        <a:pt x="5" y="4"/>
                        <a:pt x="1" y="0"/>
                        <a:pt x="0" y="3"/>
                      </a:cubicBezTo>
                      <a:cubicBezTo>
                        <a:pt x="0" y="4"/>
                        <a:pt x="4" y="6"/>
                        <a:pt x="5"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73" name="ïşḻïďê-Freeform: Shape 8"/>
                <p:cNvSpPr/>
                <p:nvPr/>
              </p:nvSpPr>
              <p:spPr bwMode="auto">
                <a:xfrm>
                  <a:off x="4907741" y="4681055"/>
                  <a:ext cx="45803" cy="92696"/>
                </a:xfrm>
                <a:custGeom>
                  <a:avLst/>
                  <a:gdLst>
                    <a:gd name="T0" fmla="*/ 2 w 6"/>
                    <a:gd name="T1" fmla="*/ 9 h 12"/>
                    <a:gd name="T2" fmla="*/ 5 w 6"/>
                    <a:gd name="T3" fmla="*/ 11 h 12"/>
                    <a:gd name="T4" fmla="*/ 3 w 6"/>
                    <a:gd name="T5" fmla="*/ 6 h 12"/>
                    <a:gd name="T6" fmla="*/ 1 w 6"/>
                    <a:gd name="T7" fmla="*/ 1 h 12"/>
                    <a:gd name="T8" fmla="*/ 1 w 6"/>
                    <a:gd name="T9" fmla="*/ 0 h 12"/>
                    <a:gd name="T10" fmla="*/ 0 w 6"/>
                    <a:gd name="T11" fmla="*/ 4 h 12"/>
                    <a:gd name="T12" fmla="*/ 1 w 6"/>
                    <a:gd name="T13" fmla="*/ 7 h 12"/>
                    <a:gd name="T14" fmla="*/ 2 w 6"/>
                    <a:gd name="T15" fmla="*/ 9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2" y="9"/>
                      </a:moveTo>
                      <a:cubicBezTo>
                        <a:pt x="3" y="9"/>
                        <a:pt x="4" y="12"/>
                        <a:pt x="5" y="11"/>
                      </a:cubicBezTo>
                      <a:cubicBezTo>
                        <a:pt x="6" y="9"/>
                        <a:pt x="3" y="7"/>
                        <a:pt x="3" y="6"/>
                      </a:cubicBezTo>
                      <a:cubicBezTo>
                        <a:pt x="2" y="5"/>
                        <a:pt x="3" y="3"/>
                        <a:pt x="1" y="1"/>
                      </a:cubicBezTo>
                      <a:cubicBezTo>
                        <a:pt x="1" y="1"/>
                        <a:pt x="1" y="0"/>
                        <a:pt x="1" y="0"/>
                      </a:cubicBezTo>
                      <a:cubicBezTo>
                        <a:pt x="0" y="2"/>
                        <a:pt x="0" y="3"/>
                        <a:pt x="0" y="4"/>
                      </a:cubicBezTo>
                      <a:cubicBezTo>
                        <a:pt x="1" y="5"/>
                        <a:pt x="1" y="6"/>
                        <a:pt x="1" y="7"/>
                      </a:cubicBezTo>
                      <a:cubicBezTo>
                        <a:pt x="1" y="8"/>
                        <a:pt x="2" y="8"/>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74" name="ïşḻïďê-Freeform: Shape 9"/>
                <p:cNvSpPr/>
                <p:nvPr/>
              </p:nvSpPr>
              <p:spPr bwMode="auto">
                <a:xfrm>
                  <a:off x="5294883" y="3990742"/>
                  <a:ext cx="46893" cy="31626"/>
                </a:xfrm>
                <a:custGeom>
                  <a:avLst/>
                  <a:gdLst>
                    <a:gd name="T0" fmla="*/ 1 w 6"/>
                    <a:gd name="T1" fmla="*/ 4 h 4"/>
                    <a:gd name="T2" fmla="*/ 3 w 6"/>
                    <a:gd name="T3" fmla="*/ 3 h 4"/>
                    <a:gd name="T4" fmla="*/ 6 w 6"/>
                    <a:gd name="T5" fmla="*/ 1 h 4"/>
                    <a:gd name="T6" fmla="*/ 5 w 6"/>
                    <a:gd name="T7" fmla="*/ 0 h 4"/>
                    <a:gd name="T8" fmla="*/ 0 w 6"/>
                    <a:gd name="T9" fmla="*/ 4 h 4"/>
                    <a:gd name="T10" fmla="*/ 1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1" y="4"/>
                      </a:moveTo>
                      <a:cubicBezTo>
                        <a:pt x="1" y="4"/>
                        <a:pt x="3" y="3"/>
                        <a:pt x="3" y="3"/>
                      </a:cubicBezTo>
                      <a:cubicBezTo>
                        <a:pt x="4" y="3"/>
                        <a:pt x="6" y="2"/>
                        <a:pt x="6" y="1"/>
                      </a:cubicBezTo>
                      <a:cubicBezTo>
                        <a:pt x="6" y="0"/>
                        <a:pt x="5" y="0"/>
                        <a:pt x="5" y="0"/>
                      </a:cubicBezTo>
                      <a:cubicBezTo>
                        <a:pt x="3" y="1"/>
                        <a:pt x="2" y="3"/>
                        <a:pt x="0"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75" name="ïşḻïďê-Freeform: Shape 10"/>
                <p:cNvSpPr/>
                <p:nvPr/>
              </p:nvSpPr>
              <p:spPr bwMode="auto">
                <a:xfrm>
                  <a:off x="5357044" y="3920947"/>
                  <a:ext cx="262821" cy="154857"/>
                </a:xfrm>
                <a:custGeom>
                  <a:avLst/>
                  <a:gdLst>
                    <a:gd name="T0" fmla="*/ 0 w 34"/>
                    <a:gd name="T1" fmla="*/ 7 h 20"/>
                    <a:gd name="T2" fmla="*/ 2 w 34"/>
                    <a:gd name="T3" fmla="*/ 6 h 20"/>
                    <a:gd name="T4" fmla="*/ 3 w 34"/>
                    <a:gd name="T5" fmla="*/ 5 h 20"/>
                    <a:gd name="T6" fmla="*/ 4 w 34"/>
                    <a:gd name="T7" fmla="*/ 7 h 20"/>
                    <a:gd name="T8" fmla="*/ 6 w 34"/>
                    <a:gd name="T9" fmla="*/ 7 h 20"/>
                    <a:gd name="T10" fmla="*/ 5 w 34"/>
                    <a:gd name="T11" fmla="*/ 10 h 20"/>
                    <a:gd name="T12" fmla="*/ 4 w 34"/>
                    <a:gd name="T13" fmla="*/ 11 h 20"/>
                    <a:gd name="T14" fmla="*/ 7 w 34"/>
                    <a:gd name="T15" fmla="*/ 11 h 20"/>
                    <a:gd name="T16" fmla="*/ 9 w 34"/>
                    <a:gd name="T17" fmla="*/ 9 h 20"/>
                    <a:gd name="T18" fmla="*/ 11 w 34"/>
                    <a:gd name="T19" fmla="*/ 8 h 20"/>
                    <a:gd name="T20" fmla="*/ 11 w 34"/>
                    <a:gd name="T21" fmla="*/ 10 h 20"/>
                    <a:gd name="T22" fmla="*/ 8 w 34"/>
                    <a:gd name="T23" fmla="*/ 12 h 20"/>
                    <a:gd name="T24" fmla="*/ 5 w 34"/>
                    <a:gd name="T25" fmla="*/ 13 h 20"/>
                    <a:gd name="T26" fmla="*/ 2 w 34"/>
                    <a:gd name="T27" fmla="*/ 14 h 20"/>
                    <a:gd name="T28" fmla="*/ 2 w 34"/>
                    <a:gd name="T29" fmla="*/ 17 h 20"/>
                    <a:gd name="T30" fmla="*/ 4 w 34"/>
                    <a:gd name="T31" fmla="*/ 16 h 20"/>
                    <a:gd name="T32" fmla="*/ 10 w 34"/>
                    <a:gd name="T33" fmla="*/ 16 h 20"/>
                    <a:gd name="T34" fmla="*/ 13 w 34"/>
                    <a:gd name="T35" fmla="*/ 17 h 20"/>
                    <a:gd name="T36" fmla="*/ 15 w 34"/>
                    <a:gd name="T37" fmla="*/ 18 h 20"/>
                    <a:gd name="T38" fmla="*/ 17 w 34"/>
                    <a:gd name="T39" fmla="*/ 18 h 20"/>
                    <a:gd name="T40" fmla="*/ 19 w 34"/>
                    <a:gd name="T41" fmla="*/ 19 h 20"/>
                    <a:gd name="T42" fmla="*/ 22 w 34"/>
                    <a:gd name="T43" fmla="*/ 19 h 20"/>
                    <a:gd name="T44" fmla="*/ 24 w 34"/>
                    <a:gd name="T45" fmla="*/ 18 h 20"/>
                    <a:gd name="T46" fmla="*/ 26 w 34"/>
                    <a:gd name="T47" fmla="*/ 18 h 20"/>
                    <a:gd name="T48" fmla="*/ 26 w 34"/>
                    <a:gd name="T49" fmla="*/ 15 h 20"/>
                    <a:gd name="T50" fmla="*/ 22 w 34"/>
                    <a:gd name="T51" fmla="*/ 13 h 20"/>
                    <a:gd name="T52" fmla="*/ 22 w 34"/>
                    <a:gd name="T53" fmla="*/ 12 h 20"/>
                    <a:gd name="T54" fmla="*/ 26 w 34"/>
                    <a:gd name="T55" fmla="*/ 13 h 20"/>
                    <a:gd name="T56" fmla="*/ 29 w 34"/>
                    <a:gd name="T57" fmla="*/ 13 h 20"/>
                    <a:gd name="T58" fmla="*/ 32 w 34"/>
                    <a:gd name="T59" fmla="*/ 12 h 20"/>
                    <a:gd name="T60" fmla="*/ 34 w 34"/>
                    <a:gd name="T61" fmla="*/ 10 h 20"/>
                    <a:gd name="T62" fmla="*/ 28 w 34"/>
                    <a:gd name="T63" fmla="*/ 9 h 20"/>
                    <a:gd name="T64" fmla="*/ 25 w 34"/>
                    <a:gd name="T65" fmla="*/ 7 h 20"/>
                    <a:gd name="T66" fmla="*/ 22 w 34"/>
                    <a:gd name="T67" fmla="*/ 7 h 20"/>
                    <a:gd name="T68" fmla="*/ 22 w 34"/>
                    <a:gd name="T69" fmla="*/ 3 h 20"/>
                    <a:gd name="T70" fmla="*/ 14 w 34"/>
                    <a:gd name="T71" fmla="*/ 2 h 20"/>
                    <a:gd name="T72" fmla="*/ 8 w 34"/>
                    <a:gd name="T73" fmla="*/ 0 h 20"/>
                    <a:gd name="T74" fmla="*/ 0 w 34"/>
                    <a:gd name="T75" fmla="*/ 7 h 20"/>
                    <a:gd name="T76" fmla="*/ 0 w 34"/>
                    <a:gd name="T7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20">
                      <a:moveTo>
                        <a:pt x="0" y="7"/>
                      </a:moveTo>
                      <a:cubicBezTo>
                        <a:pt x="0" y="7"/>
                        <a:pt x="2" y="7"/>
                        <a:pt x="2" y="6"/>
                      </a:cubicBezTo>
                      <a:cubicBezTo>
                        <a:pt x="2" y="5"/>
                        <a:pt x="2" y="5"/>
                        <a:pt x="3" y="5"/>
                      </a:cubicBezTo>
                      <a:cubicBezTo>
                        <a:pt x="3" y="5"/>
                        <a:pt x="2" y="7"/>
                        <a:pt x="4" y="7"/>
                      </a:cubicBezTo>
                      <a:cubicBezTo>
                        <a:pt x="5" y="6"/>
                        <a:pt x="5" y="6"/>
                        <a:pt x="6" y="7"/>
                      </a:cubicBezTo>
                      <a:cubicBezTo>
                        <a:pt x="7" y="7"/>
                        <a:pt x="5" y="9"/>
                        <a:pt x="5" y="10"/>
                      </a:cubicBezTo>
                      <a:cubicBezTo>
                        <a:pt x="4" y="10"/>
                        <a:pt x="3" y="11"/>
                        <a:pt x="4" y="11"/>
                      </a:cubicBezTo>
                      <a:cubicBezTo>
                        <a:pt x="6" y="11"/>
                        <a:pt x="7" y="11"/>
                        <a:pt x="7" y="11"/>
                      </a:cubicBezTo>
                      <a:cubicBezTo>
                        <a:pt x="7" y="11"/>
                        <a:pt x="8" y="9"/>
                        <a:pt x="9" y="9"/>
                      </a:cubicBezTo>
                      <a:cubicBezTo>
                        <a:pt x="9" y="8"/>
                        <a:pt x="10" y="8"/>
                        <a:pt x="11" y="8"/>
                      </a:cubicBezTo>
                      <a:cubicBezTo>
                        <a:pt x="11" y="9"/>
                        <a:pt x="14" y="9"/>
                        <a:pt x="11" y="10"/>
                      </a:cubicBezTo>
                      <a:cubicBezTo>
                        <a:pt x="9" y="11"/>
                        <a:pt x="8" y="11"/>
                        <a:pt x="8" y="12"/>
                      </a:cubicBezTo>
                      <a:cubicBezTo>
                        <a:pt x="7" y="13"/>
                        <a:pt x="7" y="14"/>
                        <a:pt x="5" y="13"/>
                      </a:cubicBezTo>
                      <a:cubicBezTo>
                        <a:pt x="3" y="13"/>
                        <a:pt x="2" y="13"/>
                        <a:pt x="2" y="14"/>
                      </a:cubicBezTo>
                      <a:cubicBezTo>
                        <a:pt x="1" y="15"/>
                        <a:pt x="1" y="17"/>
                        <a:pt x="2" y="17"/>
                      </a:cubicBezTo>
                      <a:cubicBezTo>
                        <a:pt x="3" y="17"/>
                        <a:pt x="3" y="17"/>
                        <a:pt x="4" y="16"/>
                      </a:cubicBezTo>
                      <a:cubicBezTo>
                        <a:pt x="5" y="16"/>
                        <a:pt x="9" y="16"/>
                        <a:pt x="10" y="16"/>
                      </a:cubicBezTo>
                      <a:cubicBezTo>
                        <a:pt x="11" y="16"/>
                        <a:pt x="12" y="17"/>
                        <a:pt x="13" y="17"/>
                      </a:cubicBezTo>
                      <a:cubicBezTo>
                        <a:pt x="13" y="17"/>
                        <a:pt x="14" y="18"/>
                        <a:pt x="15" y="18"/>
                      </a:cubicBezTo>
                      <a:cubicBezTo>
                        <a:pt x="16" y="19"/>
                        <a:pt x="16" y="17"/>
                        <a:pt x="17" y="18"/>
                      </a:cubicBezTo>
                      <a:cubicBezTo>
                        <a:pt x="19" y="19"/>
                        <a:pt x="18" y="19"/>
                        <a:pt x="19" y="19"/>
                      </a:cubicBezTo>
                      <a:cubicBezTo>
                        <a:pt x="20" y="19"/>
                        <a:pt x="22" y="19"/>
                        <a:pt x="22" y="19"/>
                      </a:cubicBezTo>
                      <a:cubicBezTo>
                        <a:pt x="22" y="19"/>
                        <a:pt x="22" y="17"/>
                        <a:pt x="24" y="18"/>
                      </a:cubicBezTo>
                      <a:cubicBezTo>
                        <a:pt x="25" y="18"/>
                        <a:pt x="26" y="20"/>
                        <a:pt x="26" y="18"/>
                      </a:cubicBezTo>
                      <a:cubicBezTo>
                        <a:pt x="26" y="17"/>
                        <a:pt x="27" y="16"/>
                        <a:pt x="26" y="15"/>
                      </a:cubicBezTo>
                      <a:cubicBezTo>
                        <a:pt x="24" y="14"/>
                        <a:pt x="22" y="14"/>
                        <a:pt x="22" y="13"/>
                      </a:cubicBezTo>
                      <a:cubicBezTo>
                        <a:pt x="22" y="13"/>
                        <a:pt x="22" y="12"/>
                        <a:pt x="22" y="12"/>
                      </a:cubicBezTo>
                      <a:cubicBezTo>
                        <a:pt x="23" y="11"/>
                        <a:pt x="25" y="12"/>
                        <a:pt x="26" y="13"/>
                      </a:cubicBezTo>
                      <a:cubicBezTo>
                        <a:pt x="27" y="13"/>
                        <a:pt x="28" y="14"/>
                        <a:pt x="29" y="13"/>
                      </a:cubicBezTo>
                      <a:cubicBezTo>
                        <a:pt x="30" y="13"/>
                        <a:pt x="31" y="12"/>
                        <a:pt x="32" y="12"/>
                      </a:cubicBezTo>
                      <a:cubicBezTo>
                        <a:pt x="32" y="11"/>
                        <a:pt x="34" y="10"/>
                        <a:pt x="34" y="10"/>
                      </a:cubicBezTo>
                      <a:cubicBezTo>
                        <a:pt x="34" y="10"/>
                        <a:pt x="29" y="9"/>
                        <a:pt x="28" y="9"/>
                      </a:cubicBezTo>
                      <a:cubicBezTo>
                        <a:pt x="28" y="8"/>
                        <a:pt x="26" y="7"/>
                        <a:pt x="25" y="7"/>
                      </a:cubicBezTo>
                      <a:cubicBezTo>
                        <a:pt x="25" y="7"/>
                        <a:pt x="23" y="8"/>
                        <a:pt x="22" y="7"/>
                      </a:cubicBezTo>
                      <a:cubicBezTo>
                        <a:pt x="22" y="5"/>
                        <a:pt x="22" y="3"/>
                        <a:pt x="22" y="3"/>
                      </a:cubicBezTo>
                      <a:cubicBezTo>
                        <a:pt x="21" y="3"/>
                        <a:pt x="15" y="3"/>
                        <a:pt x="14" y="2"/>
                      </a:cubicBezTo>
                      <a:cubicBezTo>
                        <a:pt x="13" y="2"/>
                        <a:pt x="10" y="1"/>
                        <a:pt x="8" y="0"/>
                      </a:cubicBezTo>
                      <a:cubicBezTo>
                        <a:pt x="5" y="2"/>
                        <a:pt x="3" y="4"/>
                        <a:pt x="0" y="7"/>
                      </a:cubicBezTo>
                      <a:cubicBezTo>
                        <a:pt x="0" y="7"/>
                        <a:pt x="0" y="7"/>
                        <a:pt x="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76" name="ïşḻïďê-Freeform: Shape 11"/>
                <p:cNvSpPr/>
                <p:nvPr/>
              </p:nvSpPr>
              <p:spPr bwMode="auto">
                <a:xfrm>
                  <a:off x="4915375" y="4068170"/>
                  <a:ext cx="1085089" cy="1930259"/>
                </a:xfrm>
                <a:custGeom>
                  <a:avLst/>
                  <a:gdLst>
                    <a:gd name="T0" fmla="*/ 82 w 140"/>
                    <a:gd name="T1" fmla="*/ 249 h 249"/>
                    <a:gd name="T2" fmla="*/ 81 w 140"/>
                    <a:gd name="T3" fmla="*/ 242 h 249"/>
                    <a:gd name="T4" fmla="*/ 86 w 140"/>
                    <a:gd name="T5" fmla="*/ 233 h 249"/>
                    <a:gd name="T6" fmla="*/ 89 w 140"/>
                    <a:gd name="T7" fmla="*/ 227 h 249"/>
                    <a:gd name="T8" fmla="*/ 95 w 140"/>
                    <a:gd name="T9" fmla="*/ 217 h 249"/>
                    <a:gd name="T10" fmla="*/ 109 w 140"/>
                    <a:gd name="T11" fmla="*/ 211 h 249"/>
                    <a:gd name="T12" fmla="*/ 122 w 140"/>
                    <a:gd name="T13" fmla="*/ 197 h 249"/>
                    <a:gd name="T14" fmla="*/ 133 w 140"/>
                    <a:gd name="T15" fmla="*/ 175 h 249"/>
                    <a:gd name="T16" fmla="*/ 127 w 140"/>
                    <a:gd name="T17" fmla="*/ 151 h 249"/>
                    <a:gd name="T18" fmla="*/ 109 w 140"/>
                    <a:gd name="T19" fmla="*/ 150 h 249"/>
                    <a:gd name="T20" fmla="*/ 109 w 140"/>
                    <a:gd name="T21" fmla="*/ 141 h 249"/>
                    <a:gd name="T22" fmla="*/ 90 w 140"/>
                    <a:gd name="T23" fmla="*/ 124 h 249"/>
                    <a:gd name="T24" fmla="*/ 84 w 140"/>
                    <a:gd name="T25" fmla="*/ 119 h 249"/>
                    <a:gd name="T26" fmla="*/ 72 w 140"/>
                    <a:gd name="T27" fmla="*/ 118 h 249"/>
                    <a:gd name="T28" fmla="*/ 65 w 140"/>
                    <a:gd name="T29" fmla="*/ 113 h 249"/>
                    <a:gd name="T30" fmla="*/ 50 w 140"/>
                    <a:gd name="T31" fmla="*/ 119 h 249"/>
                    <a:gd name="T32" fmla="*/ 41 w 140"/>
                    <a:gd name="T33" fmla="*/ 104 h 249"/>
                    <a:gd name="T34" fmla="*/ 36 w 140"/>
                    <a:gd name="T35" fmla="*/ 92 h 249"/>
                    <a:gd name="T36" fmla="*/ 23 w 140"/>
                    <a:gd name="T37" fmla="*/ 98 h 249"/>
                    <a:gd name="T38" fmla="*/ 25 w 140"/>
                    <a:gd name="T39" fmla="*/ 74 h 249"/>
                    <a:gd name="T40" fmla="*/ 40 w 140"/>
                    <a:gd name="T41" fmla="*/ 71 h 249"/>
                    <a:gd name="T42" fmla="*/ 49 w 140"/>
                    <a:gd name="T43" fmla="*/ 78 h 249"/>
                    <a:gd name="T44" fmla="*/ 57 w 140"/>
                    <a:gd name="T45" fmla="*/ 53 h 249"/>
                    <a:gd name="T46" fmla="*/ 65 w 140"/>
                    <a:gd name="T47" fmla="*/ 46 h 249"/>
                    <a:gd name="T48" fmla="*/ 76 w 140"/>
                    <a:gd name="T49" fmla="*/ 37 h 249"/>
                    <a:gd name="T50" fmla="*/ 88 w 140"/>
                    <a:gd name="T51" fmla="*/ 32 h 249"/>
                    <a:gd name="T52" fmla="*/ 80 w 140"/>
                    <a:gd name="T53" fmla="*/ 30 h 249"/>
                    <a:gd name="T54" fmla="*/ 72 w 140"/>
                    <a:gd name="T55" fmla="*/ 26 h 249"/>
                    <a:gd name="T56" fmla="*/ 86 w 140"/>
                    <a:gd name="T57" fmla="*/ 25 h 249"/>
                    <a:gd name="T58" fmla="*/ 91 w 140"/>
                    <a:gd name="T59" fmla="*/ 28 h 249"/>
                    <a:gd name="T60" fmla="*/ 102 w 140"/>
                    <a:gd name="T61" fmla="*/ 30 h 249"/>
                    <a:gd name="T62" fmla="*/ 96 w 140"/>
                    <a:gd name="T63" fmla="*/ 23 h 249"/>
                    <a:gd name="T64" fmla="*/ 88 w 140"/>
                    <a:gd name="T65" fmla="*/ 12 h 249"/>
                    <a:gd name="T66" fmla="*/ 73 w 140"/>
                    <a:gd name="T67" fmla="*/ 6 h 249"/>
                    <a:gd name="T68" fmla="*/ 58 w 140"/>
                    <a:gd name="T69" fmla="*/ 4 h 249"/>
                    <a:gd name="T70" fmla="*/ 56 w 140"/>
                    <a:gd name="T71" fmla="*/ 15 h 249"/>
                    <a:gd name="T72" fmla="*/ 51 w 140"/>
                    <a:gd name="T73" fmla="*/ 21 h 249"/>
                    <a:gd name="T74" fmla="*/ 42 w 140"/>
                    <a:gd name="T75" fmla="*/ 15 h 249"/>
                    <a:gd name="T76" fmla="*/ 2 w 140"/>
                    <a:gd name="T77" fmla="*/ 80 h 249"/>
                    <a:gd name="T78" fmla="*/ 14 w 140"/>
                    <a:gd name="T79" fmla="*/ 101 h 249"/>
                    <a:gd name="T80" fmla="*/ 27 w 140"/>
                    <a:gd name="T81" fmla="*/ 107 h 249"/>
                    <a:gd name="T82" fmla="*/ 40 w 140"/>
                    <a:gd name="T83" fmla="*/ 120 h 249"/>
                    <a:gd name="T84" fmla="*/ 52 w 140"/>
                    <a:gd name="T85" fmla="*/ 123 h 249"/>
                    <a:gd name="T86" fmla="*/ 48 w 140"/>
                    <a:gd name="T87" fmla="*/ 144 h 249"/>
                    <a:gd name="T88" fmla="*/ 58 w 140"/>
                    <a:gd name="T89" fmla="*/ 174 h 249"/>
                    <a:gd name="T90" fmla="*/ 71 w 140"/>
                    <a:gd name="T91" fmla="*/ 198 h 249"/>
                    <a:gd name="T92" fmla="*/ 70 w 140"/>
                    <a:gd name="T93" fmla="*/ 217 h 249"/>
                    <a:gd name="T94" fmla="*/ 70 w 140"/>
                    <a:gd name="T95" fmla="*/ 231 h 249"/>
                    <a:gd name="T96" fmla="*/ 71 w 140"/>
                    <a:gd name="T97" fmla="*/ 241 h 249"/>
                    <a:gd name="T98" fmla="*/ 75 w 140"/>
                    <a:gd name="T99" fmla="*/ 247 h 249"/>
                    <a:gd name="T100" fmla="*/ 54 w 140"/>
                    <a:gd name="T101" fmla="*/ 42 h 249"/>
                    <a:gd name="T102" fmla="*/ 55 w 140"/>
                    <a:gd name="T103" fmla="*/ 38 h 249"/>
                    <a:gd name="T104" fmla="*/ 48 w 140"/>
                    <a:gd name="T105" fmla="*/ 42 h 249"/>
                    <a:gd name="T106" fmla="*/ 39 w 140"/>
                    <a:gd name="T107" fmla="*/ 46 h 249"/>
                    <a:gd name="T108" fmla="*/ 50 w 140"/>
                    <a:gd name="T109" fmla="*/ 34 h 249"/>
                    <a:gd name="T110" fmla="*/ 40 w 140"/>
                    <a:gd name="T111" fmla="*/ 3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 h="249">
                      <a:moveTo>
                        <a:pt x="77" y="248"/>
                      </a:moveTo>
                      <a:cubicBezTo>
                        <a:pt x="78" y="248"/>
                        <a:pt x="79" y="248"/>
                        <a:pt x="78" y="246"/>
                      </a:cubicBezTo>
                      <a:cubicBezTo>
                        <a:pt x="78" y="245"/>
                        <a:pt x="81" y="246"/>
                        <a:pt x="80" y="247"/>
                      </a:cubicBezTo>
                      <a:cubicBezTo>
                        <a:pt x="78" y="248"/>
                        <a:pt x="78" y="248"/>
                        <a:pt x="78" y="248"/>
                      </a:cubicBezTo>
                      <a:cubicBezTo>
                        <a:pt x="79" y="248"/>
                        <a:pt x="81" y="249"/>
                        <a:pt x="82" y="249"/>
                      </a:cubicBezTo>
                      <a:cubicBezTo>
                        <a:pt x="83" y="249"/>
                        <a:pt x="86" y="249"/>
                        <a:pt x="86" y="249"/>
                      </a:cubicBezTo>
                      <a:cubicBezTo>
                        <a:pt x="86" y="249"/>
                        <a:pt x="89" y="248"/>
                        <a:pt x="90" y="248"/>
                      </a:cubicBezTo>
                      <a:cubicBezTo>
                        <a:pt x="90" y="248"/>
                        <a:pt x="87" y="248"/>
                        <a:pt x="86" y="248"/>
                      </a:cubicBezTo>
                      <a:cubicBezTo>
                        <a:pt x="84" y="247"/>
                        <a:pt x="82" y="246"/>
                        <a:pt x="81" y="245"/>
                      </a:cubicBezTo>
                      <a:cubicBezTo>
                        <a:pt x="81" y="244"/>
                        <a:pt x="80" y="243"/>
                        <a:pt x="81" y="242"/>
                      </a:cubicBezTo>
                      <a:cubicBezTo>
                        <a:pt x="82" y="242"/>
                        <a:pt x="84" y="240"/>
                        <a:pt x="85" y="240"/>
                      </a:cubicBezTo>
                      <a:cubicBezTo>
                        <a:pt x="85" y="240"/>
                        <a:pt x="86" y="238"/>
                        <a:pt x="85" y="238"/>
                      </a:cubicBezTo>
                      <a:cubicBezTo>
                        <a:pt x="85" y="237"/>
                        <a:pt x="83" y="237"/>
                        <a:pt x="82" y="237"/>
                      </a:cubicBezTo>
                      <a:cubicBezTo>
                        <a:pt x="82" y="237"/>
                        <a:pt x="82" y="236"/>
                        <a:pt x="83" y="235"/>
                      </a:cubicBezTo>
                      <a:cubicBezTo>
                        <a:pt x="85" y="234"/>
                        <a:pt x="85" y="233"/>
                        <a:pt x="86" y="233"/>
                      </a:cubicBezTo>
                      <a:cubicBezTo>
                        <a:pt x="86" y="232"/>
                        <a:pt x="87" y="232"/>
                        <a:pt x="88" y="231"/>
                      </a:cubicBezTo>
                      <a:cubicBezTo>
                        <a:pt x="88" y="230"/>
                        <a:pt x="87" y="230"/>
                        <a:pt x="86" y="230"/>
                      </a:cubicBezTo>
                      <a:cubicBezTo>
                        <a:pt x="85" y="230"/>
                        <a:pt x="85" y="229"/>
                        <a:pt x="84" y="228"/>
                      </a:cubicBezTo>
                      <a:cubicBezTo>
                        <a:pt x="84" y="227"/>
                        <a:pt x="87" y="228"/>
                        <a:pt x="89" y="229"/>
                      </a:cubicBezTo>
                      <a:cubicBezTo>
                        <a:pt x="90" y="229"/>
                        <a:pt x="89" y="228"/>
                        <a:pt x="89" y="227"/>
                      </a:cubicBezTo>
                      <a:cubicBezTo>
                        <a:pt x="89" y="226"/>
                        <a:pt x="89" y="225"/>
                        <a:pt x="90" y="225"/>
                      </a:cubicBezTo>
                      <a:cubicBezTo>
                        <a:pt x="91" y="226"/>
                        <a:pt x="96" y="225"/>
                        <a:pt x="96" y="225"/>
                      </a:cubicBezTo>
                      <a:cubicBezTo>
                        <a:pt x="97" y="225"/>
                        <a:pt x="98" y="223"/>
                        <a:pt x="99" y="222"/>
                      </a:cubicBezTo>
                      <a:cubicBezTo>
                        <a:pt x="99" y="221"/>
                        <a:pt x="100" y="221"/>
                        <a:pt x="99" y="220"/>
                      </a:cubicBezTo>
                      <a:cubicBezTo>
                        <a:pt x="98" y="220"/>
                        <a:pt x="95" y="218"/>
                        <a:pt x="95" y="217"/>
                      </a:cubicBezTo>
                      <a:cubicBezTo>
                        <a:pt x="95" y="217"/>
                        <a:pt x="96" y="214"/>
                        <a:pt x="96" y="213"/>
                      </a:cubicBezTo>
                      <a:cubicBezTo>
                        <a:pt x="96" y="213"/>
                        <a:pt x="96" y="218"/>
                        <a:pt x="99" y="219"/>
                      </a:cubicBezTo>
                      <a:cubicBezTo>
                        <a:pt x="101" y="219"/>
                        <a:pt x="102" y="220"/>
                        <a:pt x="104" y="218"/>
                      </a:cubicBezTo>
                      <a:cubicBezTo>
                        <a:pt x="106" y="216"/>
                        <a:pt x="107" y="215"/>
                        <a:pt x="108" y="214"/>
                      </a:cubicBezTo>
                      <a:cubicBezTo>
                        <a:pt x="108" y="212"/>
                        <a:pt x="108" y="211"/>
                        <a:pt x="109" y="211"/>
                      </a:cubicBezTo>
                      <a:cubicBezTo>
                        <a:pt x="110" y="210"/>
                        <a:pt x="110" y="211"/>
                        <a:pt x="111" y="208"/>
                      </a:cubicBezTo>
                      <a:cubicBezTo>
                        <a:pt x="112" y="206"/>
                        <a:pt x="113" y="208"/>
                        <a:pt x="114" y="206"/>
                      </a:cubicBezTo>
                      <a:cubicBezTo>
                        <a:pt x="115" y="204"/>
                        <a:pt x="112" y="202"/>
                        <a:pt x="114" y="201"/>
                      </a:cubicBezTo>
                      <a:cubicBezTo>
                        <a:pt x="116" y="199"/>
                        <a:pt x="119" y="198"/>
                        <a:pt x="119" y="198"/>
                      </a:cubicBezTo>
                      <a:cubicBezTo>
                        <a:pt x="119" y="198"/>
                        <a:pt x="120" y="197"/>
                        <a:pt x="122" y="197"/>
                      </a:cubicBezTo>
                      <a:cubicBezTo>
                        <a:pt x="124" y="196"/>
                        <a:pt x="126" y="197"/>
                        <a:pt x="127" y="196"/>
                      </a:cubicBezTo>
                      <a:cubicBezTo>
                        <a:pt x="127" y="194"/>
                        <a:pt x="128" y="192"/>
                        <a:pt x="129" y="191"/>
                      </a:cubicBezTo>
                      <a:cubicBezTo>
                        <a:pt x="130" y="190"/>
                        <a:pt x="131" y="188"/>
                        <a:pt x="131" y="187"/>
                      </a:cubicBezTo>
                      <a:cubicBezTo>
                        <a:pt x="130" y="186"/>
                        <a:pt x="132" y="182"/>
                        <a:pt x="132" y="181"/>
                      </a:cubicBezTo>
                      <a:cubicBezTo>
                        <a:pt x="132" y="180"/>
                        <a:pt x="130" y="177"/>
                        <a:pt x="133" y="175"/>
                      </a:cubicBezTo>
                      <a:cubicBezTo>
                        <a:pt x="135" y="172"/>
                        <a:pt x="138" y="169"/>
                        <a:pt x="138" y="168"/>
                      </a:cubicBezTo>
                      <a:cubicBezTo>
                        <a:pt x="138" y="167"/>
                        <a:pt x="140" y="163"/>
                        <a:pt x="140" y="161"/>
                      </a:cubicBezTo>
                      <a:cubicBezTo>
                        <a:pt x="140" y="159"/>
                        <a:pt x="138" y="156"/>
                        <a:pt x="137" y="156"/>
                      </a:cubicBezTo>
                      <a:cubicBezTo>
                        <a:pt x="136" y="155"/>
                        <a:pt x="133" y="155"/>
                        <a:pt x="132" y="153"/>
                      </a:cubicBezTo>
                      <a:cubicBezTo>
                        <a:pt x="131" y="152"/>
                        <a:pt x="128" y="150"/>
                        <a:pt x="127" y="151"/>
                      </a:cubicBezTo>
                      <a:cubicBezTo>
                        <a:pt x="126" y="151"/>
                        <a:pt x="124" y="151"/>
                        <a:pt x="122" y="150"/>
                      </a:cubicBezTo>
                      <a:cubicBezTo>
                        <a:pt x="121" y="149"/>
                        <a:pt x="119" y="148"/>
                        <a:pt x="118" y="147"/>
                      </a:cubicBezTo>
                      <a:cubicBezTo>
                        <a:pt x="117" y="146"/>
                        <a:pt x="115" y="146"/>
                        <a:pt x="114" y="146"/>
                      </a:cubicBezTo>
                      <a:cubicBezTo>
                        <a:pt x="113" y="146"/>
                        <a:pt x="113" y="145"/>
                        <a:pt x="111" y="147"/>
                      </a:cubicBezTo>
                      <a:cubicBezTo>
                        <a:pt x="110" y="150"/>
                        <a:pt x="111" y="151"/>
                        <a:pt x="109" y="150"/>
                      </a:cubicBezTo>
                      <a:cubicBezTo>
                        <a:pt x="106" y="150"/>
                        <a:pt x="109" y="150"/>
                        <a:pt x="110" y="147"/>
                      </a:cubicBezTo>
                      <a:cubicBezTo>
                        <a:pt x="112" y="145"/>
                        <a:pt x="110" y="143"/>
                        <a:pt x="108" y="144"/>
                      </a:cubicBezTo>
                      <a:cubicBezTo>
                        <a:pt x="107" y="144"/>
                        <a:pt x="108" y="146"/>
                        <a:pt x="105" y="146"/>
                      </a:cubicBezTo>
                      <a:cubicBezTo>
                        <a:pt x="102" y="147"/>
                        <a:pt x="102" y="145"/>
                        <a:pt x="104" y="144"/>
                      </a:cubicBezTo>
                      <a:cubicBezTo>
                        <a:pt x="106" y="144"/>
                        <a:pt x="109" y="142"/>
                        <a:pt x="109" y="141"/>
                      </a:cubicBezTo>
                      <a:cubicBezTo>
                        <a:pt x="109" y="141"/>
                        <a:pt x="109" y="138"/>
                        <a:pt x="107" y="138"/>
                      </a:cubicBezTo>
                      <a:cubicBezTo>
                        <a:pt x="106" y="138"/>
                        <a:pt x="106" y="136"/>
                        <a:pt x="104" y="134"/>
                      </a:cubicBezTo>
                      <a:cubicBezTo>
                        <a:pt x="102" y="131"/>
                        <a:pt x="99" y="128"/>
                        <a:pt x="97" y="128"/>
                      </a:cubicBezTo>
                      <a:cubicBezTo>
                        <a:pt x="95" y="129"/>
                        <a:pt x="94" y="131"/>
                        <a:pt x="92" y="128"/>
                      </a:cubicBezTo>
                      <a:cubicBezTo>
                        <a:pt x="91" y="126"/>
                        <a:pt x="90" y="126"/>
                        <a:pt x="90" y="124"/>
                      </a:cubicBezTo>
                      <a:cubicBezTo>
                        <a:pt x="89" y="123"/>
                        <a:pt x="87" y="124"/>
                        <a:pt x="87" y="124"/>
                      </a:cubicBezTo>
                      <a:cubicBezTo>
                        <a:pt x="86" y="123"/>
                        <a:pt x="86" y="123"/>
                        <a:pt x="86" y="123"/>
                      </a:cubicBezTo>
                      <a:cubicBezTo>
                        <a:pt x="86" y="123"/>
                        <a:pt x="84" y="124"/>
                        <a:pt x="85" y="122"/>
                      </a:cubicBezTo>
                      <a:cubicBezTo>
                        <a:pt x="86" y="120"/>
                        <a:pt x="87" y="116"/>
                        <a:pt x="86" y="117"/>
                      </a:cubicBezTo>
                      <a:cubicBezTo>
                        <a:pt x="86" y="117"/>
                        <a:pt x="85" y="120"/>
                        <a:pt x="84" y="119"/>
                      </a:cubicBezTo>
                      <a:cubicBezTo>
                        <a:pt x="83" y="119"/>
                        <a:pt x="84" y="119"/>
                        <a:pt x="82" y="118"/>
                      </a:cubicBezTo>
                      <a:cubicBezTo>
                        <a:pt x="80" y="116"/>
                        <a:pt x="78" y="117"/>
                        <a:pt x="78" y="118"/>
                      </a:cubicBezTo>
                      <a:cubicBezTo>
                        <a:pt x="78" y="119"/>
                        <a:pt x="77" y="120"/>
                        <a:pt x="77" y="120"/>
                      </a:cubicBezTo>
                      <a:cubicBezTo>
                        <a:pt x="77" y="120"/>
                        <a:pt x="77" y="120"/>
                        <a:pt x="76" y="118"/>
                      </a:cubicBezTo>
                      <a:cubicBezTo>
                        <a:pt x="76" y="117"/>
                        <a:pt x="73" y="117"/>
                        <a:pt x="72" y="118"/>
                      </a:cubicBezTo>
                      <a:cubicBezTo>
                        <a:pt x="71" y="119"/>
                        <a:pt x="70" y="115"/>
                        <a:pt x="69" y="115"/>
                      </a:cubicBezTo>
                      <a:cubicBezTo>
                        <a:pt x="69" y="115"/>
                        <a:pt x="67" y="116"/>
                        <a:pt x="66" y="118"/>
                      </a:cubicBezTo>
                      <a:cubicBezTo>
                        <a:pt x="65" y="120"/>
                        <a:pt x="66" y="122"/>
                        <a:pt x="65" y="122"/>
                      </a:cubicBezTo>
                      <a:cubicBezTo>
                        <a:pt x="64" y="122"/>
                        <a:pt x="64" y="118"/>
                        <a:pt x="64" y="117"/>
                      </a:cubicBezTo>
                      <a:cubicBezTo>
                        <a:pt x="65" y="116"/>
                        <a:pt x="66" y="114"/>
                        <a:pt x="65" y="113"/>
                      </a:cubicBezTo>
                      <a:cubicBezTo>
                        <a:pt x="64" y="113"/>
                        <a:pt x="62" y="116"/>
                        <a:pt x="61" y="116"/>
                      </a:cubicBezTo>
                      <a:cubicBezTo>
                        <a:pt x="60" y="116"/>
                        <a:pt x="59" y="117"/>
                        <a:pt x="58" y="119"/>
                      </a:cubicBezTo>
                      <a:cubicBezTo>
                        <a:pt x="57" y="120"/>
                        <a:pt x="56" y="121"/>
                        <a:pt x="55" y="122"/>
                      </a:cubicBezTo>
                      <a:cubicBezTo>
                        <a:pt x="55" y="123"/>
                        <a:pt x="53" y="122"/>
                        <a:pt x="53" y="121"/>
                      </a:cubicBezTo>
                      <a:cubicBezTo>
                        <a:pt x="54" y="121"/>
                        <a:pt x="51" y="119"/>
                        <a:pt x="50" y="119"/>
                      </a:cubicBezTo>
                      <a:cubicBezTo>
                        <a:pt x="50" y="120"/>
                        <a:pt x="49" y="121"/>
                        <a:pt x="47" y="121"/>
                      </a:cubicBezTo>
                      <a:cubicBezTo>
                        <a:pt x="46" y="122"/>
                        <a:pt x="45" y="120"/>
                        <a:pt x="44" y="120"/>
                      </a:cubicBezTo>
                      <a:cubicBezTo>
                        <a:pt x="44" y="119"/>
                        <a:pt x="43" y="119"/>
                        <a:pt x="43" y="116"/>
                      </a:cubicBezTo>
                      <a:cubicBezTo>
                        <a:pt x="43" y="113"/>
                        <a:pt x="43" y="111"/>
                        <a:pt x="44" y="109"/>
                      </a:cubicBezTo>
                      <a:cubicBezTo>
                        <a:pt x="44" y="107"/>
                        <a:pt x="42" y="104"/>
                        <a:pt x="41" y="104"/>
                      </a:cubicBezTo>
                      <a:cubicBezTo>
                        <a:pt x="40" y="105"/>
                        <a:pt x="39" y="106"/>
                        <a:pt x="38" y="106"/>
                      </a:cubicBezTo>
                      <a:cubicBezTo>
                        <a:pt x="37" y="106"/>
                        <a:pt x="37" y="105"/>
                        <a:pt x="35" y="105"/>
                      </a:cubicBezTo>
                      <a:cubicBezTo>
                        <a:pt x="34" y="105"/>
                        <a:pt x="35" y="105"/>
                        <a:pt x="35" y="103"/>
                      </a:cubicBezTo>
                      <a:cubicBezTo>
                        <a:pt x="36" y="101"/>
                        <a:pt x="35" y="99"/>
                        <a:pt x="36" y="97"/>
                      </a:cubicBezTo>
                      <a:cubicBezTo>
                        <a:pt x="38" y="96"/>
                        <a:pt x="37" y="92"/>
                        <a:pt x="36" y="92"/>
                      </a:cubicBezTo>
                      <a:cubicBezTo>
                        <a:pt x="35" y="92"/>
                        <a:pt x="34" y="92"/>
                        <a:pt x="32" y="92"/>
                      </a:cubicBezTo>
                      <a:cubicBezTo>
                        <a:pt x="31" y="92"/>
                        <a:pt x="30" y="94"/>
                        <a:pt x="31" y="95"/>
                      </a:cubicBezTo>
                      <a:cubicBezTo>
                        <a:pt x="31" y="97"/>
                        <a:pt x="30" y="98"/>
                        <a:pt x="29" y="98"/>
                      </a:cubicBezTo>
                      <a:cubicBezTo>
                        <a:pt x="29" y="98"/>
                        <a:pt x="28" y="97"/>
                        <a:pt x="27" y="99"/>
                      </a:cubicBezTo>
                      <a:cubicBezTo>
                        <a:pt x="25" y="100"/>
                        <a:pt x="25" y="100"/>
                        <a:pt x="23" y="98"/>
                      </a:cubicBezTo>
                      <a:cubicBezTo>
                        <a:pt x="22" y="96"/>
                        <a:pt x="20" y="94"/>
                        <a:pt x="20" y="92"/>
                      </a:cubicBezTo>
                      <a:cubicBezTo>
                        <a:pt x="20" y="89"/>
                        <a:pt x="20" y="86"/>
                        <a:pt x="20" y="85"/>
                      </a:cubicBezTo>
                      <a:cubicBezTo>
                        <a:pt x="21" y="83"/>
                        <a:pt x="21" y="81"/>
                        <a:pt x="20" y="80"/>
                      </a:cubicBezTo>
                      <a:cubicBezTo>
                        <a:pt x="19" y="80"/>
                        <a:pt x="21" y="78"/>
                        <a:pt x="22" y="77"/>
                      </a:cubicBezTo>
                      <a:cubicBezTo>
                        <a:pt x="23" y="77"/>
                        <a:pt x="25" y="75"/>
                        <a:pt x="25" y="74"/>
                      </a:cubicBezTo>
                      <a:cubicBezTo>
                        <a:pt x="25" y="74"/>
                        <a:pt x="26" y="74"/>
                        <a:pt x="28" y="74"/>
                      </a:cubicBezTo>
                      <a:cubicBezTo>
                        <a:pt x="30" y="74"/>
                        <a:pt x="30" y="74"/>
                        <a:pt x="31" y="75"/>
                      </a:cubicBezTo>
                      <a:cubicBezTo>
                        <a:pt x="33" y="76"/>
                        <a:pt x="33" y="74"/>
                        <a:pt x="33" y="74"/>
                      </a:cubicBezTo>
                      <a:cubicBezTo>
                        <a:pt x="33" y="73"/>
                        <a:pt x="34" y="72"/>
                        <a:pt x="36" y="73"/>
                      </a:cubicBezTo>
                      <a:cubicBezTo>
                        <a:pt x="37" y="73"/>
                        <a:pt x="40" y="71"/>
                        <a:pt x="40" y="71"/>
                      </a:cubicBezTo>
                      <a:cubicBezTo>
                        <a:pt x="40" y="72"/>
                        <a:pt x="41" y="74"/>
                        <a:pt x="42" y="74"/>
                      </a:cubicBezTo>
                      <a:cubicBezTo>
                        <a:pt x="43" y="73"/>
                        <a:pt x="43" y="71"/>
                        <a:pt x="44" y="74"/>
                      </a:cubicBezTo>
                      <a:cubicBezTo>
                        <a:pt x="44" y="76"/>
                        <a:pt x="45" y="80"/>
                        <a:pt x="46" y="80"/>
                      </a:cubicBezTo>
                      <a:cubicBezTo>
                        <a:pt x="47" y="81"/>
                        <a:pt x="46" y="83"/>
                        <a:pt x="48" y="83"/>
                      </a:cubicBezTo>
                      <a:cubicBezTo>
                        <a:pt x="49" y="83"/>
                        <a:pt x="50" y="79"/>
                        <a:pt x="49" y="78"/>
                      </a:cubicBezTo>
                      <a:cubicBezTo>
                        <a:pt x="49" y="77"/>
                        <a:pt x="48" y="73"/>
                        <a:pt x="47" y="72"/>
                      </a:cubicBezTo>
                      <a:cubicBezTo>
                        <a:pt x="47" y="71"/>
                        <a:pt x="48" y="68"/>
                        <a:pt x="50" y="67"/>
                      </a:cubicBezTo>
                      <a:cubicBezTo>
                        <a:pt x="51" y="66"/>
                        <a:pt x="54" y="62"/>
                        <a:pt x="55" y="61"/>
                      </a:cubicBezTo>
                      <a:cubicBezTo>
                        <a:pt x="56" y="60"/>
                        <a:pt x="60" y="59"/>
                        <a:pt x="59" y="58"/>
                      </a:cubicBezTo>
                      <a:cubicBezTo>
                        <a:pt x="58" y="56"/>
                        <a:pt x="57" y="55"/>
                        <a:pt x="57" y="53"/>
                      </a:cubicBezTo>
                      <a:cubicBezTo>
                        <a:pt x="57" y="52"/>
                        <a:pt x="58" y="53"/>
                        <a:pt x="58" y="53"/>
                      </a:cubicBezTo>
                      <a:cubicBezTo>
                        <a:pt x="59" y="54"/>
                        <a:pt x="61" y="52"/>
                        <a:pt x="60" y="51"/>
                      </a:cubicBezTo>
                      <a:cubicBezTo>
                        <a:pt x="60" y="50"/>
                        <a:pt x="60" y="49"/>
                        <a:pt x="61" y="49"/>
                      </a:cubicBezTo>
                      <a:cubicBezTo>
                        <a:pt x="62" y="49"/>
                        <a:pt x="63" y="48"/>
                        <a:pt x="62" y="47"/>
                      </a:cubicBezTo>
                      <a:cubicBezTo>
                        <a:pt x="62" y="46"/>
                        <a:pt x="64" y="45"/>
                        <a:pt x="65" y="46"/>
                      </a:cubicBezTo>
                      <a:cubicBezTo>
                        <a:pt x="66" y="46"/>
                        <a:pt x="69" y="46"/>
                        <a:pt x="70" y="45"/>
                      </a:cubicBezTo>
                      <a:cubicBezTo>
                        <a:pt x="70" y="45"/>
                        <a:pt x="68" y="43"/>
                        <a:pt x="68" y="42"/>
                      </a:cubicBezTo>
                      <a:cubicBezTo>
                        <a:pt x="68" y="40"/>
                        <a:pt x="70" y="39"/>
                        <a:pt x="72" y="38"/>
                      </a:cubicBezTo>
                      <a:cubicBezTo>
                        <a:pt x="73" y="38"/>
                        <a:pt x="74" y="38"/>
                        <a:pt x="74" y="38"/>
                      </a:cubicBezTo>
                      <a:cubicBezTo>
                        <a:pt x="75" y="37"/>
                        <a:pt x="76" y="35"/>
                        <a:pt x="76" y="37"/>
                      </a:cubicBezTo>
                      <a:cubicBezTo>
                        <a:pt x="76" y="38"/>
                        <a:pt x="76" y="40"/>
                        <a:pt x="77" y="40"/>
                      </a:cubicBezTo>
                      <a:cubicBezTo>
                        <a:pt x="79" y="40"/>
                        <a:pt x="80" y="38"/>
                        <a:pt x="81" y="38"/>
                      </a:cubicBezTo>
                      <a:cubicBezTo>
                        <a:pt x="81" y="38"/>
                        <a:pt x="85" y="37"/>
                        <a:pt x="85" y="37"/>
                      </a:cubicBezTo>
                      <a:cubicBezTo>
                        <a:pt x="86" y="37"/>
                        <a:pt x="90" y="36"/>
                        <a:pt x="90" y="35"/>
                      </a:cubicBezTo>
                      <a:cubicBezTo>
                        <a:pt x="89" y="34"/>
                        <a:pt x="89" y="32"/>
                        <a:pt x="88" y="32"/>
                      </a:cubicBezTo>
                      <a:cubicBezTo>
                        <a:pt x="88" y="31"/>
                        <a:pt x="87" y="32"/>
                        <a:pt x="86" y="33"/>
                      </a:cubicBezTo>
                      <a:cubicBezTo>
                        <a:pt x="86" y="34"/>
                        <a:pt x="85" y="34"/>
                        <a:pt x="84" y="33"/>
                      </a:cubicBezTo>
                      <a:cubicBezTo>
                        <a:pt x="84" y="32"/>
                        <a:pt x="85" y="30"/>
                        <a:pt x="83" y="31"/>
                      </a:cubicBezTo>
                      <a:cubicBezTo>
                        <a:pt x="82" y="32"/>
                        <a:pt x="82" y="32"/>
                        <a:pt x="81" y="32"/>
                      </a:cubicBezTo>
                      <a:cubicBezTo>
                        <a:pt x="81" y="32"/>
                        <a:pt x="80" y="30"/>
                        <a:pt x="80" y="30"/>
                      </a:cubicBezTo>
                      <a:cubicBezTo>
                        <a:pt x="80" y="30"/>
                        <a:pt x="82" y="29"/>
                        <a:pt x="81" y="28"/>
                      </a:cubicBezTo>
                      <a:cubicBezTo>
                        <a:pt x="80" y="26"/>
                        <a:pt x="78" y="27"/>
                        <a:pt x="77" y="28"/>
                      </a:cubicBezTo>
                      <a:cubicBezTo>
                        <a:pt x="75" y="29"/>
                        <a:pt x="75" y="29"/>
                        <a:pt x="73" y="29"/>
                      </a:cubicBezTo>
                      <a:cubicBezTo>
                        <a:pt x="71" y="30"/>
                        <a:pt x="70" y="30"/>
                        <a:pt x="70" y="30"/>
                      </a:cubicBezTo>
                      <a:cubicBezTo>
                        <a:pt x="70" y="30"/>
                        <a:pt x="71" y="28"/>
                        <a:pt x="72" y="26"/>
                      </a:cubicBezTo>
                      <a:cubicBezTo>
                        <a:pt x="73" y="25"/>
                        <a:pt x="77" y="25"/>
                        <a:pt x="78" y="24"/>
                      </a:cubicBezTo>
                      <a:cubicBezTo>
                        <a:pt x="79" y="23"/>
                        <a:pt x="81" y="25"/>
                        <a:pt x="81" y="25"/>
                      </a:cubicBezTo>
                      <a:cubicBezTo>
                        <a:pt x="81" y="25"/>
                        <a:pt x="83" y="23"/>
                        <a:pt x="83" y="24"/>
                      </a:cubicBezTo>
                      <a:cubicBezTo>
                        <a:pt x="83" y="25"/>
                        <a:pt x="82" y="27"/>
                        <a:pt x="83" y="27"/>
                      </a:cubicBezTo>
                      <a:cubicBezTo>
                        <a:pt x="84" y="27"/>
                        <a:pt x="87" y="26"/>
                        <a:pt x="86" y="25"/>
                      </a:cubicBezTo>
                      <a:cubicBezTo>
                        <a:pt x="85" y="25"/>
                        <a:pt x="87" y="24"/>
                        <a:pt x="88" y="23"/>
                      </a:cubicBezTo>
                      <a:cubicBezTo>
                        <a:pt x="89" y="22"/>
                        <a:pt x="91" y="23"/>
                        <a:pt x="92" y="23"/>
                      </a:cubicBezTo>
                      <a:cubicBezTo>
                        <a:pt x="92" y="23"/>
                        <a:pt x="93" y="21"/>
                        <a:pt x="94" y="21"/>
                      </a:cubicBezTo>
                      <a:cubicBezTo>
                        <a:pt x="95" y="21"/>
                        <a:pt x="96" y="22"/>
                        <a:pt x="94" y="24"/>
                      </a:cubicBezTo>
                      <a:cubicBezTo>
                        <a:pt x="92" y="25"/>
                        <a:pt x="92" y="28"/>
                        <a:pt x="91" y="28"/>
                      </a:cubicBezTo>
                      <a:cubicBezTo>
                        <a:pt x="90" y="29"/>
                        <a:pt x="91" y="30"/>
                        <a:pt x="92" y="30"/>
                      </a:cubicBezTo>
                      <a:cubicBezTo>
                        <a:pt x="93" y="30"/>
                        <a:pt x="95" y="30"/>
                        <a:pt x="96" y="30"/>
                      </a:cubicBezTo>
                      <a:cubicBezTo>
                        <a:pt x="97" y="29"/>
                        <a:pt x="98" y="30"/>
                        <a:pt x="98" y="30"/>
                      </a:cubicBezTo>
                      <a:cubicBezTo>
                        <a:pt x="98" y="31"/>
                        <a:pt x="99" y="30"/>
                        <a:pt x="99" y="30"/>
                      </a:cubicBezTo>
                      <a:cubicBezTo>
                        <a:pt x="99" y="30"/>
                        <a:pt x="102" y="29"/>
                        <a:pt x="102" y="30"/>
                      </a:cubicBezTo>
                      <a:cubicBezTo>
                        <a:pt x="103" y="31"/>
                        <a:pt x="103" y="29"/>
                        <a:pt x="103" y="29"/>
                      </a:cubicBezTo>
                      <a:cubicBezTo>
                        <a:pt x="102" y="28"/>
                        <a:pt x="102" y="27"/>
                        <a:pt x="101" y="26"/>
                      </a:cubicBezTo>
                      <a:cubicBezTo>
                        <a:pt x="101" y="24"/>
                        <a:pt x="100" y="24"/>
                        <a:pt x="99" y="25"/>
                      </a:cubicBezTo>
                      <a:cubicBezTo>
                        <a:pt x="98" y="25"/>
                        <a:pt x="97" y="24"/>
                        <a:pt x="96" y="24"/>
                      </a:cubicBezTo>
                      <a:cubicBezTo>
                        <a:pt x="96" y="23"/>
                        <a:pt x="95" y="24"/>
                        <a:pt x="96" y="23"/>
                      </a:cubicBezTo>
                      <a:cubicBezTo>
                        <a:pt x="96" y="22"/>
                        <a:pt x="97" y="21"/>
                        <a:pt x="97" y="20"/>
                      </a:cubicBezTo>
                      <a:cubicBezTo>
                        <a:pt x="98" y="19"/>
                        <a:pt x="100" y="17"/>
                        <a:pt x="98" y="17"/>
                      </a:cubicBezTo>
                      <a:cubicBezTo>
                        <a:pt x="96" y="16"/>
                        <a:pt x="95" y="16"/>
                        <a:pt x="95" y="15"/>
                      </a:cubicBezTo>
                      <a:cubicBezTo>
                        <a:pt x="95" y="14"/>
                        <a:pt x="92" y="12"/>
                        <a:pt x="92" y="12"/>
                      </a:cubicBezTo>
                      <a:cubicBezTo>
                        <a:pt x="91" y="12"/>
                        <a:pt x="88" y="13"/>
                        <a:pt x="88" y="12"/>
                      </a:cubicBezTo>
                      <a:cubicBezTo>
                        <a:pt x="88" y="11"/>
                        <a:pt x="87" y="8"/>
                        <a:pt x="86" y="8"/>
                      </a:cubicBezTo>
                      <a:cubicBezTo>
                        <a:pt x="86" y="7"/>
                        <a:pt x="83" y="3"/>
                        <a:pt x="82" y="3"/>
                      </a:cubicBezTo>
                      <a:cubicBezTo>
                        <a:pt x="82" y="3"/>
                        <a:pt x="81" y="3"/>
                        <a:pt x="80" y="5"/>
                      </a:cubicBezTo>
                      <a:cubicBezTo>
                        <a:pt x="78" y="7"/>
                        <a:pt x="77" y="7"/>
                        <a:pt x="76" y="7"/>
                      </a:cubicBezTo>
                      <a:cubicBezTo>
                        <a:pt x="75" y="7"/>
                        <a:pt x="73" y="7"/>
                        <a:pt x="73" y="6"/>
                      </a:cubicBezTo>
                      <a:cubicBezTo>
                        <a:pt x="72" y="5"/>
                        <a:pt x="75" y="4"/>
                        <a:pt x="74" y="3"/>
                      </a:cubicBezTo>
                      <a:cubicBezTo>
                        <a:pt x="74" y="2"/>
                        <a:pt x="72" y="2"/>
                        <a:pt x="70" y="2"/>
                      </a:cubicBezTo>
                      <a:cubicBezTo>
                        <a:pt x="69" y="2"/>
                        <a:pt x="68" y="0"/>
                        <a:pt x="65" y="0"/>
                      </a:cubicBezTo>
                      <a:cubicBezTo>
                        <a:pt x="63" y="0"/>
                        <a:pt x="60" y="1"/>
                        <a:pt x="60" y="1"/>
                      </a:cubicBezTo>
                      <a:cubicBezTo>
                        <a:pt x="59" y="1"/>
                        <a:pt x="59" y="2"/>
                        <a:pt x="58" y="4"/>
                      </a:cubicBezTo>
                      <a:cubicBezTo>
                        <a:pt x="58" y="6"/>
                        <a:pt x="59" y="6"/>
                        <a:pt x="58" y="7"/>
                      </a:cubicBezTo>
                      <a:cubicBezTo>
                        <a:pt x="56" y="7"/>
                        <a:pt x="56" y="7"/>
                        <a:pt x="57" y="8"/>
                      </a:cubicBezTo>
                      <a:cubicBezTo>
                        <a:pt x="58" y="9"/>
                        <a:pt x="60" y="11"/>
                        <a:pt x="60" y="11"/>
                      </a:cubicBezTo>
                      <a:cubicBezTo>
                        <a:pt x="60" y="11"/>
                        <a:pt x="59" y="13"/>
                        <a:pt x="58" y="14"/>
                      </a:cubicBezTo>
                      <a:cubicBezTo>
                        <a:pt x="57" y="15"/>
                        <a:pt x="56" y="16"/>
                        <a:pt x="56" y="15"/>
                      </a:cubicBezTo>
                      <a:cubicBezTo>
                        <a:pt x="55" y="14"/>
                        <a:pt x="53" y="14"/>
                        <a:pt x="54" y="15"/>
                      </a:cubicBezTo>
                      <a:cubicBezTo>
                        <a:pt x="54" y="16"/>
                        <a:pt x="55" y="16"/>
                        <a:pt x="55" y="17"/>
                      </a:cubicBezTo>
                      <a:cubicBezTo>
                        <a:pt x="55" y="19"/>
                        <a:pt x="56" y="21"/>
                        <a:pt x="55" y="22"/>
                      </a:cubicBezTo>
                      <a:cubicBezTo>
                        <a:pt x="54" y="23"/>
                        <a:pt x="53" y="22"/>
                        <a:pt x="52" y="23"/>
                      </a:cubicBezTo>
                      <a:cubicBezTo>
                        <a:pt x="51" y="23"/>
                        <a:pt x="51" y="21"/>
                        <a:pt x="51" y="21"/>
                      </a:cubicBezTo>
                      <a:cubicBezTo>
                        <a:pt x="52" y="21"/>
                        <a:pt x="51" y="18"/>
                        <a:pt x="51" y="18"/>
                      </a:cubicBezTo>
                      <a:cubicBezTo>
                        <a:pt x="51" y="18"/>
                        <a:pt x="49" y="21"/>
                        <a:pt x="50" y="19"/>
                      </a:cubicBezTo>
                      <a:cubicBezTo>
                        <a:pt x="50" y="18"/>
                        <a:pt x="49" y="18"/>
                        <a:pt x="49" y="17"/>
                      </a:cubicBezTo>
                      <a:cubicBezTo>
                        <a:pt x="49" y="15"/>
                        <a:pt x="48" y="14"/>
                        <a:pt x="47" y="14"/>
                      </a:cubicBezTo>
                      <a:cubicBezTo>
                        <a:pt x="46" y="15"/>
                        <a:pt x="44" y="15"/>
                        <a:pt x="42" y="15"/>
                      </a:cubicBezTo>
                      <a:cubicBezTo>
                        <a:pt x="39" y="14"/>
                        <a:pt x="39" y="14"/>
                        <a:pt x="37" y="13"/>
                      </a:cubicBezTo>
                      <a:cubicBezTo>
                        <a:pt x="35" y="12"/>
                        <a:pt x="34" y="13"/>
                        <a:pt x="33" y="13"/>
                      </a:cubicBezTo>
                      <a:cubicBezTo>
                        <a:pt x="32" y="14"/>
                        <a:pt x="32" y="12"/>
                        <a:pt x="32" y="12"/>
                      </a:cubicBezTo>
                      <a:cubicBezTo>
                        <a:pt x="17" y="30"/>
                        <a:pt x="6" y="53"/>
                        <a:pt x="0" y="77"/>
                      </a:cubicBezTo>
                      <a:cubicBezTo>
                        <a:pt x="1" y="78"/>
                        <a:pt x="2" y="80"/>
                        <a:pt x="2" y="80"/>
                      </a:cubicBezTo>
                      <a:cubicBezTo>
                        <a:pt x="3" y="82"/>
                        <a:pt x="5" y="87"/>
                        <a:pt x="6" y="87"/>
                      </a:cubicBezTo>
                      <a:cubicBezTo>
                        <a:pt x="6" y="87"/>
                        <a:pt x="8" y="90"/>
                        <a:pt x="8" y="90"/>
                      </a:cubicBezTo>
                      <a:cubicBezTo>
                        <a:pt x="8" y="90"/>
                        <a:pt x="9" y="92"/>
                        <a:pt x="8" y="93"/>
                      </a:cubicBezTo>
                      <a:cubicBezTo>
                        <a:pt x="8" y="94"/>
                        <a:pt x="9" y="96"/>
                        <a:pt x="10" y="97"/>
                      </a:cubicBezTo>
                      <a:cubicBezTo>
                        <a:pt x="10" y="98"/>
                        <a:pt x="14" y="98"/>
                        <a:pt x="14" y="101"/>
                      </a:cubicBezTo>
                      <a:cubicBezTo>
                        <a:pt x="14" y="101"/>
                        <a:pt x="15" y="105"/>
                        <a:pt x="16" y="105"/>
                      </a:cubicBezTo>
                      <a:cubicBezTo>
                        <a:pt x="18" y="105"/>
                        <a:pt x="20" y="104"/>
                        <a:pt x="20" y="105"/>
                      </a:cubicBezTo>
                      <a:cubicBezTo>
                        <a:pt x="20" y="105"/>
                        <a:pt x="22" y="108"/>
                        <a:pt x="22" y="106"/>
                      </a:cubicBezTo>
                      <a:cubicBezTo>
                        <a:pt x="23" y="105"/>
                        <a:pt x="23" y="104"/>
                        <a:pt x="24" y="104"/>
                      </a:cubicBezTo>
                      <a:cubicBezTo>
                        <a:pt x="26" y="104"/>
                        <a:pt x="26" y="106"/>
                        <a:pt x="27" y="107"/>
                      </a:cubicBezTo>
                      <a:cubicBezTo>
                        <a:pt x="28" y="108"/>
                        <a:pt x="30" y="110"/>
                        <a:pt x="31" y="110"/>
                      </a:cubicBezTo>
                      <a:cubicBezTo>
                        <a:pt x="31" y="110"/>
                        <a:pt x="33" y="112"/>
                        <a:pt x="33" y="111"/>
                      </a:cubicBezTo>
                      <a:cubicBezTo>
                        <a:pt x="34" y="111"/>
                        <a:pt x="35" y="112"/>
                        <a:pt x="36" y="112"/>
                      </a:cubicBezTo>
                      <a:cubicBezTo>
                        <a:pt x="36" y="112"/>
                        <a:pt x="38" y="114"/>
                        <a:pt x="38" y="116"/>
                      </a:cubicBezTo>
                      <a:cubicBezTo>
                        <a:pt x="37" y="119"/>
                        <a:pt x="40" y="119"/>
                        <a:pt x="40" y="120"/>
                      </a:cubicBezTo>
                      <a:cubicBezTo>
                        <a:pt x="41" y="120"/>
                        <a:pt x="43" y="122"/>
                        <a:pt x="43" y="123"/>
                      </a:cubicBezTo>
                      <a:cubicBezTo>
                        <a:pt x="44" y="124"/>
                        <a:pt x="46" y="124"/>
                        <a:pt x="46" y="125"/>
                      </a:cubicBezTo>
                      <a:cubicBezTo>
                        <a:pt x="47" y="125"/>
                        <a:pt x="47" y="126"/>
                        <a:pt x="48" y="125"/>
                      </a:cubicBezTo>
                      <a:cubicBezTo>
                        <a:pt x="50" y="125"/>
                        <a:pt x="49" y="123"/>
                        <a:pt x="49" y="123"/>
                      </a:cubicBezTo>
                      <a:cubicBezTo>
                        <a:pt x="49" y="123"/>
                        <a:pt x="51" y="122"/>
                        <a:pt x="52" y="123"/>
                      </a:cubicBezTo>
                      <a:cubicBezTo>
                        <a:pt x="52" y="124"/>
                        <a:pt x="53" y="127"/>
                        <a:pt x="53" y="127"/>
                      </a:cubicBezTo>
                      <a:cubicBezTo>
                        <a:pt x="54" y="127"/>
                        <a:pt x="55" y="130"/>
                        <a:pt x="54" y="133"/>
                      </a:cubicBezTo>
                      <a:cubicBezTo>
                        <a:pt x="54" y="135"/>
                        <a:pt x="54" y="137"/>
                        <a:pt x="53" y="137"/>
                      </a:cubicBezTo>
                      <a:cubicBezTo>
                        <a:pt x="53" y="137"/>
                        <a:pt x="51" y="139"/>
                        <a:pt x="50" y="139"/>
                      </a:cubicBezTo>
                      <a:cubicBezTo>
                        <a:pt x="49" y="140"/>
                        <a:pt x="48" y="143"/>
                        <a:pt x="48" y="144"/>
                      </a:cubicBezTo>
                      <a:cubicBezTo>
                        <a:pt x="48" y="145"/>
                        <a:pt x="49" y="148"/>
                        <a:pt x="49" y="150"/>
                      </a:cubicBezTo>
                      <a:cubicBezTo>
                        <a:pt x="49" y="151"/>
                        <a:pt x="48" y="152"/>
                        <a:pt x="48" y="154"/>
                      </a:cubicBezTo>
                      <a:cubicBezTo>
                        <a:pt x="49" y="157"/>
                        <a:pt x="52" y="157"/>
                        <a:pt x="52" y="159"/>
                      </a:cubicBezTo>
                      <a:cubicBezTo>
                        <a:pt x="52" y="161"/>
                        <a:pt x="55" y="166"/>
                        <a:pt x="55" y="167"/>
                      </a:cubicBezTo>
                      <a:cubicBezTo>
                        <a:pt x="56" y="169"/>
                        <a:pt x="58" y="172"/>
                        <a:pt x="58" y="174"/>
                      </a:cubicBezTo>
                      <a:cubicBezTo>
                        <a:pt x="58" y="177"/>
                        <a:pt x="63" y="179"/>
                        <a:pt x="64" y="179"/>
                      </a:cubicBezTo>
                      <a:cubicBezTo>
                        <a:pt x="64" y="179"/>
                        <a:pt x="66" y="181"/>
                        <a:pt x="67" y="181"/>
                      </a:cubicBezTo>
                      <a:cubicBezTo>
                        <a:pt x="68" y="182"/>
                        <a:pt x="69" y="183"/>
                        <a:pt x="70" y="185"/>
                      </a:cubicBezTo>
                      <a:cubicBezTo>
                        <a:pt x="71" y="186"/>
                        <a:pt x="71" y="188"/>
                        <a:pt x="71" y="189"/>
                      </a:cubicBezTo>
                      <a:cubicBezTo>
                        <a:pt x="71" y="189"/>
                        <a:pt x="71" y="195"/>
                        <a:pt x="71" y="198"/>
                      </a:cubicBezTo>
                      <a:cubicBezTo>
                        <a:pt x="71" y="201"/>
                        <a:pt x="73" y="204"/>
                        <a:pt x="72" y="205"/>
                      </a:cubicBezTo>
                      <a:cubicBezTo>
                        <a:pt x="71" y="205"/>
                        <a:pt x="69" y="206"/>
                        <a:pt x="70" y="207"/>
                      </a:cubicBezTo>
                      <a:cubicBezTo>
                        <a:pt x="71" y="208"/>
                        <a:pt x="70" y="208"/>
                        <a:pt x="70" y="209"/>
                      </a:cubicBezTo>
                      <a:cubicBezTo>
                        <a:pt x="70" y="209"/>
                        <a:pt x="71" y="212"/>
                        <a:pt x="71" y="213"/>
                      </a:cubicBezTo>
                      <a:cubicBezTo>
                        <a:pt x="70" y="214"/>
                        <a:pt x="70" y="216"/>
                        <a:pt x="70" y="217"/>
                      </a:cubicBezTo>
                      <a:cubicBezTo>
                        <a:pt x="69" y="217"/>
                        <a:pt x="68" y="218"/>
                        <a:pt x="69" y="220"/>
                      </a:cubicBezTo>
                      <a:cubicBezTo>
                        <a:pt x="69" y="221"/>
                        <a:pt x="68" y="221"/>
                        <a:pt x="68" y="222"/>
                      </a:cubicBezTo>
                      <a:cubicBezTo>
                        <a:pt x="68" y="223"/>
                        <a:pt x="70" y="223"/>
                        <a:pt x="70" y="224"/>
                      </a:cubicBezTo>
                      <a:cubicBezTo>
                        <a:pt x="69" y="226"/>
                        <a:pt x="69" y="226"/>
                        <a:pt x="69" y="227"/>
                      </a:cubicBezTo>
                      <a:cubicBezTo>
                        <a:pt x="69" y="229"/>
                        <a:pt x="70" y="230"/>
                        <a:pt x="70" y="231"/>
                      </a:cubicBezTo>
                      <a:cubicBezTo>
                        <a:pt x="70" y="231"/>
                        <a:pt x="70" y="232"/>
                        <a:pt x="69" y="233"/>
                      </a:cubicBezTo>
                      <a:cubicBezTo>
                        <a:pt x="68" y="234"/>
                        <a:pt x="68" y="235"/>
                        <a:pt x="68" y="236"/>
                      </a:cubicBezTo>
                      <a:cubicBezTo>
                        <a:pt x="68" y="236"/>
                        <a:pt x="69" y="237"/>
                        <a:pt x="69" y="238"/>
                      </a:cubicBezTo>
                      <a:cubicBezTo>
                        <a:pt x="69" y="238"/>
                        <a:pt x="68" y="239"/>
                        <a:pt x="69" y="240"/>
                      </a:cubicBezTo>
                      <a:cubicBezTo>
                        <a:pt x="69" y="241"/>
                        <a:pt x="70" y="241"/>
                        <a:pt x="71" y="241"/>
                      </a:cubicBezTo>
                      <a:cubicBezTo>
                        <a:pt x="71" y="242"/>
                        <a:pt x="69" y="242"/>
                        <a:pt x="70" y="243"/>
                      </a:cubicBezTo>
                      <a:cubicBezTo>
                        <a:pt x="71" y="244"/>
                        <a:pt x="72" y="243"/>
                        <a:pt x="72" y="245"/>
                      </a:cubicBezTo>
                      <a:cubicBezTo>
                        <a:pt x="72" y="245"/>
                        <a:pt x="73" y="246"/>
                        <a:pt x="73" y="246"/>
                      </a:cubicBezTo>
                      <a:cubicBezTo>
                        <a:pt x="73" y="246"/>
                        <a:pt x="74" y="246"/>
                        <a:pt x="74" y="246"/>
                      </a:cubicBezTo>
                      <a:cubicBezTo>
                        <a:pt x="74" y="247"/>
                        <a:pt x="75" y="247"/>
                        <a:pt x="75" y="247"/>
                      </a:cubicBezTo>
                      <a:cubicBezTo>
                        <a:pt x="75" y="247"/>
                        <a:pt x="77" y="248"/>
                        <a:pt x="77" y="248"/>
                      </a:cubicBezTo>
                      <a:close/>
                      <a:moveTo>
                        <a:pt x="55" y="38"/>
                      </a:moveTo>
                      <a:cubicBezTo>
                        <a:pt x="55" y="38"/>
                        <a:pt x="58" y="37"/>
                        <a:pt x="59" y="38"/>
                      </a:cubicBezTo>
                      <a:cubicBezTo>
                        <a:pt x="60" y="39"/>
                        <a:pt x="58" y="39"/>
                        <a:pt x="57" y="40"/>
                      </a:cubicBezTo>
                      <a:cubicBezTo>
                        <a:pt x="55" y="41"/>
                        <a:pt x="55" y="41"/>
                        <a:pt x="54" y="42"/>
                      </a:cubicBezTo>
                      <a:cubicBezTo>
                        <a:pt x="53" y="43"/>
                        <a:pt x="51" y="43"/>
                        <a:pt x="50" y="44"/>
                      </a:cubicBezTo>
                      <a:cubicBezTo>
                        <a:pt x="49" y="45"/>
                        <a:pt x="48" y="46"/>
                        <a:pt x="47" y="45"/>
                      </a:cubicBezTo>
                      <a:cubicBezTo>
                        <a:pt x="47" y="44"/>
                        <a:pt x="48" y="45"/>
                        <a:pt x="48" y="44"/>
                      </a:cubicBezTo>
                      <a:cubicBezTo>
                        <a:pt x="48" y="44"/>
                        <a:pt x="51" y="42"/>
                        <a:pt x="51" y="42"/>
                      </a:cubicBezTo>
                      <a:cubicBezTo>
                        <a:pt x="51" y="42"/>
                        <a:pt x="54" y="37"/>
                        <a:pt x="55" y="38"/>
                      </a:cubicBezTo>
                      <a:close/>
                      <a:moveTo>
                        <a:pt x="50" y="34"/>
                      </a:moveTo>
                      <a:cubicBezTo>
                        <a:pt x="51" y="34"/>
                        <a:pt x="53" y="37"/>
                        <a:pt x="52" y="37"/>
                      </a:cubicBezTo>
                      <a:cubicBezTo>
                        <a:pt x="51" y="38"/>
                        <a:pt x="50" y="37"/>
                        <a:pt x="50" y="35"/>
                      </a:cubicBezTo>
                      <a:cubicBezTo>
                        <a:pt x="50" y="34"/>
                        <a:pt x="49" y="38"/>
                        <a:pt x="49" y="39"/>
                      </a:cubicBezTo>
                      <a:cubicBezTo>
                        <a:pt x="50" y="40"/>
                        <a:pt x="48" y="42"/>
                        <a:pt x="48" y="42"/>
                      </a:cubicBezTo>
                      <a:cubicBezTo>
                        <a:pt x="47" y="42"/>
                        <a:pt x="47" y="40"/>
                        <a:pt x="47" y="38"/>
                      </a:cubicBezTo>
                      <a:cubicBezTo>
                        <a:pt x="47" y="37"/>
                        <a:pt x="46" y="35"/>
                        <a:pt x="45" y="35"/>
                      </a:cubicBezTo>
                      <a:cubicBezTo>
                        <a:pt x="43" y="36"/>
                        <a:pt x="42" y="38"/>
                        <a:pt x="41" y="38"/>
                      </a:cubicBezTo>
                      <a:cubicBezTo>
                        <a:pt x="41" y="39"/>
                        <a:pt x="41" y="42"/>
                        <a:pt x="41" y="43"/>
                      </a:cubicBezTo>
                      <a:cubicBezTo>
                        <a:pt x="41" y="43"/>
                        <a:pt x="41" y="46"/>
                        <a:pt x="39" y="46"/>
                      </a:cubicBezTo>
                      <a:cubicBezTo>
                        <a:pt x="38" y="46"/>
                        <a:pt x="38" y="43"/>
                        <a:pt x="39" y="42"/>
                      </a:cubicBezTo>
                      <a:cubicBezTo>
                        <a:pt x="39" y="40"/>
                        <a:pt x="38" y="38"/>
                        <a:pt x="39" y="36"/>
                      </a:cubicBezTo>
                      <a:cubicBezTo>
                        <a:pt x="40" y="35"/>
                        <a:pt x="42" y="34"/>
                        <a:pt x="43" y="34"/>
                      </a:cubicBezTo>
                      <a:cubicBezTo>
                        <a:pt x="44" y="33"/>
                        <a:pt x="46" y="34"/>
                        <a:pt x="47" y="34"/>
                      </a:cubicBezTo>
                      <a:cubicBezTo>
                        <a:pt x="47" y="34"/>
                        <a:pt x="49" y="34"/>
                        <a:pt x="50" y="34"/>
                      </a:cubicBezTo>
                      <a:close/>
                      <a:moveTo>
                        <a:pt x="36" y="30"/>
                      </a:moveTo>
                      <a:cubicBezTo>
                        <a:pt x="38" y="29"/>
                        <a:pt x="40" y="26"/>
                        <a:pt x="41" y="27"/>
                      </a:cubicBezTo>
                      <a:cubicBezTo>
                        <a:pt x="44" y="29"/>
                        <a:pt x="44" y="29"/>
                        <a:pt x="44" y="29"/>
                      </a:cubicBezTo>
                      <a:cubicBezTo>
                        <a:pt x="45" y="30"/>
                        <a:pt x="44" y="32"/>
                        <a:pt x="43" y="32"/>
                      </a:cubicBezTo>
                      <a:cubicBezTo>
                        <a:pt x="43" y="32"/>
                        <a:pt x="41" y="32"/>
                        <a:pt x="40" y="32"/>
                      </a:cubicBezTo>
                      <a:cubicBezTo>
                        <a:pt x="39" y="32"/>
                        <a:pt x="39" y="31"/>
                        <a:pt x="38" y="31"/>
                      </a:cubicBezTo>
                      <a:cubicBezTo>
                        <a:pt x="38" y="31"/>
                        <a:pt x="36" y="32"/>
                        <a:pt x="36" y="33"/>
                      </a:cubicBezTo>
                      <a:cubicBezTo>
                        <a:pt x="35" y="33"/>
                        <a:pt x="33" y="33"/>
                        <a:pt x="33" y="32"/>
                      </a:cubicBezTo>
                      <a:cubicBezTo>
                        <a:pt x="33" y="31"/>
                        <a:pt x="34" y="31"/>
                        <a:pt x="36"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77" name="ïşḻïďê-Freeform: Shape 12"/>
                <p:cNvSpPr/>
                <p:nvPr/>
              </p:nvSpPr>
              <p:spPr bwMode="auto">
                <a:xfrm>
                  <a:off x="5247990" y="4030001"/>
                  <a:ext cx="101420" cy="38169"/>
                </a:xfrm>
                <a:custGeom>
                  <a:avLst/>
                  <a:gdLst>
                    <a:gd name="T0" fmla="*/ 2 w 13"/>
                    <a:gd name="T1" fmla="*/ 4 h 5"/>
                    <a:gd name="T2" fmla="*/ 2 w 13"/>
                    <a:gd name="T3" fmla="*/ 5 h 5"/>
                    <a:gd name="T4" fmla="*/ 5 w 13"/>
                    <a:gd name="T5" fmla="*/ 4 h 5"/>
                    <a:gd name="T6" fmla="*/ 8 w 13"/>
                    <a:gd name="T7" fmla="*/ 3 h 5"/>
                    <a:gd name="T8" fmla="*/ 10 w 13"/>
                    <a:gd name="T9" fmla="*/ 5 h 5"/>
                    <a:gd name="T10" fmla="*/ 11 w 13"/>
                    <a:gd name="T11" fmla="*/ 3 h 5"/>
                    <a:gd name="T12" fmla="*/ 7 w 13"/>
                    <a:gd name="T13" fmla="*/ 1 h 5"/>
                    <a:gd name="T14" fmla="*/ 5 w 13"/>
                    <a:gd name="T15" fmla="*/ 0 h 5"/>
                    <a:gd name="T16" fmla="*/ 4 w 13"/>
                    <a:gd name="T17" fmla="*/ 1 h 5"/>
                    <a:gd name="T18" fmla="*/ 2 w 13"/>
                    <a:gd name="T19" fmla="*/ 3 h 5"/>
                    <a:gd name="T20" fmla="*/ 2 w 13"/>
                    <a:gd name="T21"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5">
                      <a:moveTo>
                        <a:pt x="2" y="4"/>
                      </a:moveTo>
                      <a:cubicBezTo>
                        <a:pt x="0" y="5"/>
                        <a:pt x="1" y="5"/>
                        <a:pt x="2" y="5"/>
                      </a:cubicBezTo>
                      <a:cubicBezTo>
                        <a:pt x="3" y="5"/>
                        <a:pt x="5" y="4"/>
                        <a:pt x="5" y="4"/>
                      </a:cubicBezTo>
                      <a:cubicBezTo>
                        <a:pt x="5" y="4"/>
                        <a:pt x="8" y="2"/>
                        <a:pt x="8" y="3"/>
                      </a:cubicBezTo>
                      <a:cubicBezTo>
                        <a:pt x="9" y="4"/>
                        <a:pt x="8" y="5"/>
                        <a:pt x="10" y="5"/>
                      </a:cubicBezTo>
                      <a:cubicBezTo>
                        <a:pt x="11" y="5"/>
                        <a:pt x="13" y="4"/>
                        <a:pt x="11" y="3"/>
                      </a:cubicBezTo>
                      <a:cubicBezTo>
                        <a:pt x="9" y="2"/>
                        <a:pt x="8" y="2"/>
                        <a:pt x="7" y="1"/>
                      </a:cubicBezTo>
                      <a:cubicBezTo>
                        <a:pt x="6" y="0"/>
                        <a:pt x="6" y="0"/>
                        <a:pt x="5" y="0"/>
                      </a:cubicBezTo>
                      <a:cubicBezTo>
                        <a:pt x="5" y="1"/>
                        <a:pt x="5" y="1"/>
                        <a:pt x="4" y="1"/>
                      </a:cubicBezTo>
                      <a:cubicBezTo>
                        <a:pt x="4" y="1"/>
                        <a:pt x="3" y="2"/>
                        <a:pt x="2" y="3"/>
                      </a:cubicBezTo>
                      <a:cubicBezTo>
                        <a:pt x="2" y="3"/>
                        <a:pt x="2"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78" name="ïşḻïďê-Freeform: Shape 13"/>
                <p:cNvSpPr/>
                <p:nvPr/>
              </p:nvSpPr>
              <p:spPr bwMode="auto">
                <a:xfrm>
                  <a:off x="5287250" y="4068170"/>
                  <a:ext cx="22901" cy="16358"/>
                </a:xfrm>
                <a:custGeom>
                  <a:avLst/>
                  <a:gdLst>
                    <a:gd name="T0" fmla="*/ 0 w 3"/>
                    <a:gd name="T1" fmla="*/ 1 h 2"/>
                    <a:gd name="T2" fmla="*/ 3 w 3"/>
                    <a:gd name="T3" fmla="*/ 2 h 2"/>
                    <a:gd name="T4" fmla="*/ 0 w 3"/>
                    <a:gd name="T5" fmla="*/ 1 h 2"/>
                  </a:gdLst>
                  <a:ahLst/>
                  <a:cxnLst>
                    <a:cxn ang="0">
                      <a:pos x="T0" y="T1"/>
                    </a:cxn>
                    <a:cxn ang="0">
                      <a:pos x="T2" y="T3"/>
                    </a:cxn>
                    <a:cxn ang="0">
                      <a:pos x="T4" y="T5"/>
                    </a:cxn>
                  </a:cxnLst>
                  <a:rect l="0" t="0" r="r" b="b"/>
                  <a:pathLst>
                    <a:path w="3" h="2">
                      <a:moveTo>
                        <a:pt x="0" y="1"/>
                      </a:moveTo>
                      <a:cubicBezTo>
                        <a:pt x="0" y="2"/>
                        <a:pt x="2" y="2"/>
                        <a:pt x="3" y="2"/>
                      </a:cubicBezTo>
                      <a:cubicBezTo>
                        <a:pt x="3" y="1"/>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79" name="ïşḻïďê-Freeform: Shape 14"/>
                <p:cNvSpPr/>
                <p:nvPr/>
              </p:nvSpPr>
              <p:spPr bwMode="auto">
                <a:xfrm>
                  <a:off x="5317785" y="4075804"/>
                  <a:ext cx="31626" cy="23992"/>
                </a:xfrm>
                <a:custGeom>
                  <a:avLst/>
                  <a:gdLst>
                    <a:gd name="T0" fmla="*/ 2 w 4"/>
                    <a:gd name="T1" fmla="*/ 1 h 3"/>
                    <a:gd name="T2" fmla="*/ 3 w 4"/>
                    <a:gd name="T3" fmla="*/ 2 h 3"/>
                    <a:gd name="T4" fmla="*/ 2 w 4"/>
                    <a:gd name="T5" fmla="*/ 1 h 3"/>
                  </a:gdLst>
                  <a:ahLst/>
                  <a:cxnLst>
                    <a:cxn ang="0">
                      <a:pos x="T0" y="T1"/>
                    </a:cxn>
                    <a:cxn ang="0">
                      <a:pos x="T2" y="T3"/>
                    </a:cxn>
                    <a:cxn ang="0">
                      <a:pos x="T4" y="T5"/>
                    </a:cxn>
                  </a:cxnLst>
                  <a:rect l="0" t="0" r="r" b="b"/>
                  <a:pathLst>
                    <a:path w="4" h="3">
                      <a:moveTo>
                        <a:pt x="2" y="1"/>
                      </a:moveTo>
                      <a:cubicBezTo>
                        <a:pt x="0" y="1"/>
                        <a:pt x="2" y="3"/>
                        <a:pt x="3" y="2"/>
                      </a:cubicBezTo>
                      <a:cubicBezTo>
                        <a:pt x="4" y="1"/>
                        <a:pt x="4"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0" name="ïşḻïďê-Freeform: Shape 15"/>
                <p:cNvSpPr/>
                <p:nvPr/>
              </p:nvSpPr>
              <p:spPr bwMode="auto">
                <a:xfrm>
                  <a:off x="6147687" y="3990742"/>
                  <a:ext cx="147223" cy="54527"/>
                </a:xfrm>
                <a:custGeom>
                  <a:avLst/>
                  <a:gdLst>
                    <a:gd name="T0" fmla="*/ 7 w 19"/>
                    <a:gd name="T1" fmla="*/ 5 h 7"/>
                    <a:gd name="T2" fmla="*/ 10 w 19"/>
                    <a:gd name="T3" fmla="*/ 7 h 7"/>
                    <a:gd name="T4" fmla="*/ 14 w 19"/>
                    <a:gd name="T5" fmla="*/ 5 h 7"/>
                    <a:gd name="T6" fmla="*/ 17 w 19"/>
                    <a:gd name="T7" fmla="*/ 4 h 7"/>
                    <a:gd name="T8" fmla="*/ 18 w 19"/>
                    <a:gd name="T9" fmla="*/ 2 h 7"/>
                    <a:gd name="T10" fmla="*/ 14 w 19"/>
                    <a:gd name="T11" fmla="*/ 0 h 7"/>
                    <a:gd name="T12" fmla="*/ 10 w 19"/>
                    <a:gd name="T13" fmla="*/ 1 h 7"/>
                    <a:gd name="T14" fmla="*/ 6 w 19"/>
                    <a:gd name="T15" fmla="*/ 1 h 7"/>
                    <a:gd name="T16" fmla="*/ 1 w 19"/>
                    <a:gd name="T17" fmla="*/ 0 h 7"/>
                    <a:gd name="T18" fmla="*/ 1 w 19"/>
                    <a:gd name="T19" fmla="*/ 2 h 7"/>
                    <a:gd name="T20" fmla="*/ 3 w 19"/>
                    <a:gd name="T21" fmla="*/ 5 h 7"/>
                    <a:gd name="T22" fmla="*/ 7 w 19"/>
                    <a:gd name="T23"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7">
                      <a:moveTo>
                        <a:pt x="7" y="5"/>
                      </a:moveTo>
                      <a:cubicBezTo>
                        <a:pt x="7" y="6"/>
                        <a:pt x="8" y="7"/>
                        <a:pt x="10" y="7"/>
                      </a:cubicBezTo>
                      <a:cubicBezTo>
                        <a:pt x="12" y="6"/>
                        <a:pt x="13" y="6"/>
                        <a:pt x="14" y="5"/>
                      </a:cubicBezTo>
                      <a:cubicBezTo>
                        <a:pt x="14" y="4"/>
                        <a:pt x="17" y="4"/>
                        <a:pt x="17" y="4"/>
                      </a:cubicBezTo>
                      <a:cubicBezTo>
                        <a:pt x="17" y="4"/>
                        <a:pt x="19" y="3"/>
                        <a:pt x="18" y="2"/>
                      </a:cubicBezTo>
                      <a:cubicBezTo>
                        <a:pt x="17" y="1"/>
                        <a:pt x="15" y="1"/>
                        <a:pt x="14" y="0"/>
                      </a:cubicBezTo>
                      <a:cubicBezTo>
                        <a:pt x="13" y="0"/>
                        <a:pt x="13" y="1"/>
                        <a:pt x="10" y="1"/>
                      </a:cubicBezTo>
                      <a:cubicBezTo>
                        <a:pt x="8" y="1"/>
                        <a:pt x="7" y="2"/>
                        <a:pt x="6" y="1"/>
                      </a:cubicBezTo>
                      <a:cubicBezTo>
                        <a:pt x="5" y="0"/>
                        <a:pt x="1" y="0"/>
                        <a:pt x="1" y="0"/>
                      </a:cubicBezTo>
                      <a:cubicBezTo>
                        <a:pt x="1" y="1"/>
                        <a:pt x="0" y="1"/>
                        <a:pt x="1" y="2"/>
                      </a:cubicBezTo>
                      <a:cubicBezTo>
                        <a:pt x="2" y="4"/>
                        <a:pt x="2" y="5"/>
                        <a:pt x="3" y="5"/>
                      </a:cubicBezTo>
                      <a:cubicBezTo>
                        <a:pt x="4" y="5"/>
                        <a:pt x="6" y="5"/>
                        <a:pt x="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1" name="ïşḻïďê-Freeform: Shape 16"/>
                <p:cNvSpPr/>
                <p:nvPr/>
              </p:nvSpPr>
              <p:spPr bwMode="auto">
                <a:xfrm>
                  <a:off x="5511901" y="3720288"/>
                  <a:ext cx="728482" cy="371875"/>
                </a:xfrm>
                <a:custGeom>
                  <a:avLst/>
                  <a:gdLst>
                    <a:gd name="T0" fmla="*/ 3 w 94"/>
                    <a:gd name="T1" fmla="*/ 20 h 48"/>
                    <a:gd name="T2" fmla="*/ 5 w 94"/>
                    <a:gd name="T3" fmla="*/ 20 h 48"/>
                    <a:gd name="T4" fmla="*/ 16 w 94"/>
                    <a:gd name="T5" fmla="*/ 20 h 48"/>
                    <a:gd name="T6" fmla="*/ 22 w 94"/>
                    <a:gd name="T7" fmla="*/ 28 h 48"/>
                    <a:gd name="T8" fmla="*/ 27 w 94"/>
                    <a:gd name="T9" fmla="*/ 27 h 48"/>
                    <a:gd name="T10" fmla="*/ 28 w 94"/>
                    <a:gd name="T11" fmla="*/ 31 h 48"/>
                    <a:gd name="T12" fmla="*/ 27 w 94"/>
                    <a:gd name="T13" fmla="*/ 34 h 48"/>
                    <a:gd name="T14" fmla="*/ 25 w 94"/>
                    <a:gd name="T15" fmla="*/ 34 h 48"/>
                    <a:gd name="T16" fmla="*/ 25 w 94"/>
                    <a:gd name="T17" fmla="*/ 38 h 48"/>
                    <a:gd name="T18" fmla="*/ 27 w 94"/>
                    <a:gd name="T19" fmla="*/ 40 h 48"/>
                    <a:gd name="T20" fmla="*/ 34 w 94"/>
                    <a:gd name="T21" fmla="*/ 46 h 48"/>
                    <a:gd name="T22" fmla="*/ 39 w 94"/>
                    <a:gd name="T23" fmla="*/ 48 h 48"/>
                    <a:gd name="T24" fmla="*/ 43 w 94"/>
                    <a:gd name="T25" fmla="*/ 43 h 48"/>
                    <a:gd name="T26" fmla="*/ 46 w 94"/>
                    <a:gd name="T27" fmla="*/ 40 h 48"/>
                    <a:gd name="T28" fmla="*/ 52 w 94"/>
                    <a:gd name="T29" fmla="*/ 36 h 48"/>
                    <a:gd name="T30" fmla="*/ 61 w 94"/>
                    <a:gd name="T31" fmla="*/ 32 h 48"/>
                    <a:gd name="T32" fmla="*/ 73 w 94"/>
                    <a:gd name="T33" fmla="*/ 30 h 48"/>
                    <a:gd name="T34" fmla="*/ 72 w 94"/>
                    <a:gd name="T35" fmla="*/ 28 h 48"/>
                    <a:gd name="T36" fmla="*/ 75 w 94"/>
                    <a:gd name="T37" fmla="*/ 27 h 48"/>
                    <a:gd name="T38" fmla="*/ 79 w 94"/>
                    <a:gd name="T39" fmla="*/ 27 h 48"/>
                    <a:gd name="T40" fmla="*/ 78 w 94"/>
                    <a:gd name="T41" fmla="*/ 22 h 48"/>
                    <a:gd name="T42" fmla="*/ 85 w 94"/>
                    <a:gd name="T43" fmla="*/ 18 h 48"/>
                    <a:gd name="T44" fmla="*/ 83 w 94"/>
                    <a:gd name="T45" fmla="*/ 16 h 48"/>
                    <a:gd name="T46" fmla="*/ 91 w 94"/>
                    <a:gd name="T47" fmla="*/ 9 h 48"/>
                    <a:gd name="T48" fmla="*/ 87 w 94"/>
                    <a:gd name="T49" fmla="*/ 7 h 48"/>
                    <a:gd name="T50" fmla="*/ 78 w 94"/>
                    <a:gd name="T51" fmla="*/ 5 h 48"/>
                    <a:gd name="T52" fmla="*/ 73 w 94"/>
                    <a:gd name="T53" fmla="*/ 2 h 48"/>
                    <a:gd name="T54" fmla="*/ 65 w 94"/>
                    <a:gd name="T55" fmla="*/ 3 h 48"/>
                    <a:gd name="T56" fmla="*/ 53 w 94"/>
                    <a:gd name="T57" fmla="*/ 3 h 48"/>
                    <a:gd name="T58" fmla="*/ 66 w 94"/>
                    <a:gd name="T59" fmla="*/ 2 h 48"/>
                    <a:gd name="T60" fmla="*/ 58 w 94"/>
                    <a:gd name="T61" fmla="*/ 0 h 48"/>
                    <a:gd name="T62" fmla="*/ 36 w 94"/>
                    <a:gd name="T63" fmla="*/ 5 h 48"/>
                    <a:gd name="T64" fmla="*/ 32 w 94"/>
                    <a:gd name="T65" fmla="*/ 6 h 48"/>
                    <a:gd name="T66" fmla="*/ 27 w 94"/>
                    <a:gd name="T67" fmla="*/ 7 h 48"/>
                    <a:gd name="T68" fmla="*/ 1 w 94"/>
                    <a:gd name="T69" fmla="*/ 2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48">
                      <a:moveTo>
                        <a:pt x="1" y="21"/>
                      </a:moveTo>
                      <a:cubicBezTo>
                        <a:pt x="1" y="21"/>
                        <a:pt x="3" y="21"/>
                        <a:pt x="3" y="20"/>
                      </a:cubicBezTo>
                      <a:cubicBezTo>
                        <a:pt x="4" y="20"/>
                        <a:pt x="5" y="18"/>
                        <a:pt x="5" y="18"/>
                      </a:cubicBezTo>
                      <a:cubicBezTo>
                        <a:pt x="5" y="18"/>
                        <a:pt x="4" y="19"/>
                        <a:pt x="5" y="20"/>
                      </a:cubicBezTo>
                      <a:cubicBezTo>
                        <a:pt x="6" y="20"/>
                        <a:pt x="9" y="19"/>
                        <a:pt x="10" y="19"/>
                      </a:cubicBezTo>
                      <a:cubicBezTo>
                        <a:pt x="11" y="19"/>
                        <a:pt x="15" y="20"/>
                        <a:pt x="16" y="20"/>
                      </a:cubicBezTo>
                      <a:cubicBezTo>
                        <a:pt x="17" y="21"/>
                        <a:pt x="20" y="21"/>
                        <a:pt x="21" y="22"/>
                      </a:cubicBezTo>
                      <a:cubicBezTo>
                        <a:pt x="22" y="23"/>
                        <a:pt x="21" y="28"/>
                        <a:pt x="22" y="28"/>
                      </a:cubicBezTo>
                      <a:cubicBezTo>
                        <a:pt x="22" y="29"/>
                        <a:pt x="24" y="27"/>
                        <a:pt x="24" y="26"/>
                      </a:cubicBezTo>
                      <a:cubicBezTo>
                        <a:pt x="25" y="26"/>
                        <a:pt x="27" y="26"/>
                        <a:pt x="27" y="27"/>
                      </a:cubicBezTo>
                      <a:cubicBezTo>
                        <a:pt x="28" y="27"/>
                        <a:pt x="29" y="29"/>
                        <a:pt x="29" y="30"/>
                      </a:cubicBezTo>
                      <a:cubicBezTo>
                        <a:pt x="29" y="30"/>
                        <a:pt x="29" y="31"/>
                        <a:pt x="28" y="31"/>
                      </a:cubicBezTo>
                      <a:cubicBezTo>
                        <a:pt x="28" y="31"/>
                        <a:pt x="26" y="34"/>
                        <a:pt x="27" y="33"/>
                      </a:cubicBezTo>
                      <a:cubicBezTo>
                        <a:pt x="27" y="33"/>
                        <a:pt x="27" y="34"/>
                        <a:pt x="27" y="34"/>
                      </a:cubicBezTo>
                      <a:cubicBezTo>
                        <a:pt x="26" y="35"/>
                        <a:pt x="25" y="35"/>
                        <a:pt x="25" y="35"/>
                      </a:cubicBezTo>
                      <a:cubicBezTo>
                        <a:pt x="25" y="35"/>
                        <a:pt x="25" y="34"/>
                        <a:pt x="25" y="34"/>
                      </a:cubicBezTo>
                      <a:cubicBezTo>
                        <a:pt x="24" y="34"/>
                        <a:pt x="24" y="34"/>
                        <a:pt x="24" y="35"/>
                      </a:cubicBezTo>
                      <a:cubicBezTo>
                        <a:pt x="24" y="36"/>
                        <a:pt x="25" y="38"/>
                        <a:pt x="25" y="38"/>
                      </a:cubicBezTo>
                      <a:cubicBezTo>
                        <a:pt x="26" y="39"/>
                        <a:pt x="28" y="39"/>
                        <a:pt x="28" y="39"/>
                      </a:cubicBezTo>
                      <a:cubicBezTo>
                        <a:pt x="29" y="39"/>
                        <a:pt x="27" y="40"/>
                        <a:pt x="27" y="40"/>
                      </a:cubicBezTo>
                      <a:cubicBezTo>
                        <a:pt x="28" y="41"/>
                        <a:pt x="28" y="43"/>
                        <a:pt x="29" y="43"/>
                      </a:cubicBezTo>
                      <a:cubicBezTo>
                        <a:pt x="30" y="44"/>
                        <a:pt x="33" y="46"/>
                        <a:pt x="34" y="46"/>
                      </a:cubicBezTo>
                      <a:cubicBezTo>
                        <a:pt x="34" y="47"/>
                        <a:pt x="37" y="46"/>
                        <a:pt x="37" y="46"/>
                      </a:cubicBezTo>
                      <a:cubicBezTo>
                        <a:pt x="38" y="45"/>
                        <a:pt x="37" y="48"/>
                        <a:pt x="39" y="48"/>
                      </a:cubicBezTo>
                      <a:cubicBezTo>
                        <a:pt x="40" y="48"/>
                        <a:pt x="41" y="48"/>
                        <a:pt x="42" y="47"/>
                      </a:cubicBezTo>
                      <a:cubicBezTo>
                        <a:pt x="43" y="46"/>
                        <a:pt x="43" y="44"/>
                        <a:pt x="43" y="43"/>
                      </a:cubicBezTo>
                      <a:cubicBezTo>
                        <a:pt x="43" y="42"/>
                        <a:pt x="43" y="42"/>
                        <a:pt x="44" y="42"/>
                      </a:cubicBezTo>
                      <a:cubicBezTo>
                        <a:pt x="46" y="42"/>
                        <a:pt x="47" y="42"/>
                        <a:pt x="46" y="40"/>
                      </a:cubicBezTo>
                      <a:cubicBezTo>
                        <a:pt x="46" y="39"/>
                        <a:pt x="45" y="38"/>
                        <a:pt x="47" y="38"/>
                      </a:cubicBezTo>
                      <a:cubicBezTo>
                        <a:pt x="50" y="37"/>
                        <a:pt x="51" y="36"/>
                        <a:pt x="52" y="36"/>
                      </a:cubicBezTo>
                      <a:cubicBezTo>
                        <a:pt x="53" y="36"/>
                        <a:pt x="57" y="36"/>
                        <a:pt x="57" y="36"/>
                      </a:cubicBezTo>
                      <a:cubicBezTo>
                        <a:pt x="58" y="35"/>
                        <a:pt x="59" y="32"/>
                        <a:pt x="61" y="32"/>
                      </a:cubicBezTo>
                      <a:cubicBezTo>
                        <a:pt x="62" y="32"/>
                        <a:pt x="65" y="33"/>
                        <a:pt x="67" y="32"/>
                      </a:cubicBezTo>
                      <a:cubicBezTo>
                        <a:pt x="70" y="32"/>
                        <a:pt x="72" y="30"/>
                        <a:pt x="73" y="30"/>
                      </a:cubicBezTo>
                      <a:cubicBezTo>
                        <a:pt x="74" y="30"/>
                        <a:pt x="76" y="30"/>
                        <a:pt x="76" y="30"/>
                      </a:cubicBezTo>
                      <a:cubicBezTo>
                        <a:pt x="75" y="29"/>
                        <a:pt x="74" y="28"/>
                        <a:pt x="72" y="28"/>
                      </a:cubicBezTo>
                      <a:cubicBezTo>
                        <a:pt x="71" y="28"/>
                        <a:pt x="71" y="25"/>
                        <a:pt x="71" y="25"/>
                      </a:cubicBezTo>
                      <a:cubicBezTo>
                        <a:pt x="72" y="25"/>
                        <a:pt x="75" y="26"/>
                        <a:pt x="75" y="27"/>
                      </a:cubicBezTo>
                      <a:cubicBezTo>
                        <a:pt x="75" y="28"/>
                        <a:pt x="76" y="29"/>
                        <a:pt x="78" y="29"/>
                      </a:cubicBezTo>
                      <a:cubicBezTo>
                        <a:pt x="80" y="29"/>
                        <a:pt x="79" y="27"/>
                        <a:pt x="79" y="27"/>
                      </a:cubicBezTo>
                      <a:cubicBezTo>
                        <a:pt x="78" y="26"/>
                        <a:pt x="78" y="25"/>
                        <a:pt x="78" y="25"/>
                      </a:cubicBezTo>
                      <a:cubicBezTo>
                        <a:pt x="77" y="24"/>
                        <a:pt x="76" y="22"/>
                        <a:pt x="78" y="22"/>
                      </a:cubicBezTo>
                      <a:cubicBezTo>
                        <a:pt x="80" y="22"/>
                        <a:pt x="84" y="24"/>
                        <a:pt x="84" y="22"/>
                      </a:cubicBezTo>
                      <a:cubicBezTo>
                        <a:pt x="84" y="21"/>
                        <a:pt x="84" y="19"/>
                        <a:pt x="85" y="18"/>
                      </a:cubicBezTo>
                      <a:cubicBezTo>
                        <a:pt x="85" y="18"/>
                        <a:pt x="86" y="17"/>
                        <a:pt x="86" y="17"/>
                      </a:cubicBezTo>
                      <a:cubicBezTo>
                        <a:pt x="85" y="17"/>
                        <a:pt x="84" y="17"/>
                        <a:pt x="83" y="16"/>
                      </a:cubicBezTo>
                      <a:cubicBezTo>
                        <a:pt x="83" y="15"/>
                        <a:pt x="84" y="14"/>
                        <a:pt x="85" y="13"/>
                      </a:cubicBezTo>
                      <a:cubicBezTo>
                        <a:pt x="85" y="13"/>
                        <a:pt x="89" y="10"/>
                        <a:pt x="91" y="9"/>
                      </a:cubicBezTo>
                      <a:cubicBezTo>
                        <a:pt x="93" y="9"/>
                        <a:pt x="94" y="7"/>
                        <a:pt x="93" y="7"/>
                      </a:cubicBezTo>
                      <a:cubicBezTo>
                        <a:pt x="91" y="6"/>
                        <a:pt x="88" y="6"/>
                        <a:pt x="87" y="7"/>
                      </a:cubicBezTo>
                      <a:cubicBezTo>
                        <a:pt x="85" y="8"/>
                        <a:pt x="84" y="9"/>
                        <a:pt x="82" y="9"/>
                      </a:cubicBezTo>
                      <a:cubicBezTo>
                        <a:pt x="79" y="8"/>
                        <a:pt x="79" y="6"/>
                        <a:pt x="78" y="5"/>
                      </a:cubicBezTo>
                      <a:cubicBezTo>
                        <a:pt x="76" y="4"/>
                        <a:pt x="77" y="1"/>
                        <a:pt x="75" y="2"/>
                      </a:cubicBezTo>
                      <a:cubicBezTo>
                        <a:pt x="73" y="2"/>
                        <a:pt x="73" y="2"/>
                        <a:pt x="73" y="2"/>
                      </a:cubicBezTo>
                      <a:cubicBezTo>
                        <a:pt x="73" y="2"/>
                        <a:pt x="71" y="2"/>
                        <a:pt x="69" y="2"/>
                      </a:cubicBezTo>
                      <a:cubicBezTo>
                        <a:pt x="68" y="2"/>
                        <a:pt x="66" y="3"/>
                        <a:pt x="65" y="3"/>
                      </a:cubicBezTo>
                      <a:cubicBezTo>
                        <a:pt x="63" y="2"/>
                        <a:pt x="62" y="3"/>
                        <a:pt x="61" y="3"/>
                      </a:cubicBezTo>
                      <a:cubicBezTo>
                        <a:pt x="57" y="4"/>
                        <a:pt x="53" y="3"/>
                        <a:pt x="53" y="3"/>
                      </a:cubicBezTo>
                      <a:cubicBezTo>
                        <a:pt x="52" y="3"/>
                        <a:pt x="56" y="3"/>
                        <a:pt x="58" y="3"/>
                      </a:cubicBezTo>
                      <a:cubicBezTo>
                        <a:pt x="61" y="3"/>
                        <a:pt x="64" y="2"/>
                        <a:pt x="66" y="2"/>
                      </a:cubicBezTo>
                      <a:cubicBezTo>
                        <a:pt x="68" y="2"/>
                        <a:pt x="66" y="1"/>
                        <a:pt x="66" y="1"/>
                      </a:cubicBezTo>
                      <a:cubicBezTo>
                        <a:pt x="64" y="1"/>
                        <a:pt x="61" y="1"/>
                        <a:pt x="58" y="0"/>
                      </a:cubicBezTo>
                      <a:cubicBezTo>
                        <a:pt x="51" y="1"/>
                        <a:pt x="44" y="3"/>
                        <a:pt x="37" y="4"/>
                      </a:cubicBezTo>
                      <a:cubicBezTo>
                        <a:pt x="37" y="5"/>
                        <a:pt x="36" y="5"/>
                        <a:pt x="36" y="5"/>
                      </a:cubicBezTo>
                      <a:cubicBezTo>
                        <a:pt x="35" y="5"/>
                        <a:pt x="35" y="5"/>
                        <a:pt x="35" y="5"/>
                      </a:cubicBezTo>
                      <a:cubicBezTo>
                        <a:pt x="34" y="5"/>
                        <a:pt x="33" y="5"/>
                        <a:pt x="32" y="6"/>
                      </a:cubicBezTo>
                      <a:cubicBezTo>
                        <a:pt x="32" y="6"/>
                        <a:pt x="32" y="6"/>
                        <a:pt x="32" y="7"/>
                      </a:cubicBezTo>
                      <a:cubicBezTo>
                        <a:pt x="31" y="7"/>
                        <a:pt x="28" y="8"/>
                        <a:pt x="27" y="7"/>
                      </a:cubicBezTo>
                      <a:cubicBezTo>
                        <a:pt x="17" y="10"/>
                        <a:pt x="8" y="15"/>
                        <a:pt x="0" y="19"/>
                      </a:cubicBezTo>
                      <a:cubicBezTo>
                        <a:pt x="0" y="20"/>
                        <a:pt x="0" y="21"/>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2" name="ïşḻïďê-Freeform: Shape 17"/>
                <p:cNvSpPr/>
                <p:nvPr/>
              </p:nvSpPr>
              <p:spPr bwMode="auto">
                <a:xfrm>
                  <a:off x="5682026" y="3960207"/>
                  <a:ext cx="16358" cy="22901"/>
                </a:xfrm>
                <a:custGeom>
                  <a:avLst/>
                  <a:gdLst>
                    <a:gd name="T0" fmla="*/ 1 w 2"/>
                    <a:gd name="T1" fmla="*/ 1 h 3"/>
                    <a:gd name="T2" fmla="*/ 1 w 2"/>
                    <a:gd name="T3" fmla="*/ 2 h 3"/>
                    <a:gd name="T4" fmla="*/ 2 w 2"/>
                    <a:gd name="T5" fmla="*/ 2 h 3"/>
                    <a:gd name="T6" fmla="*/ 1 w 2"/>
                    <a:gd name="T7" fmla="*/ 1 h 3"/>
                  </a:gdLst>
                  <a:ahLst/>
                  <a:cxnLst>
                    <a:cxn ang="0">
                      <a:pos x="T0" y="T1"/>
                    </a:cxn>
                    <a:cxn ang="0">
                      <a:pos x="T2" y="T3"/>
                    </a:cxn>
                    <a:cxn ang="0">
                      <a:pos x="T4" y="T5"/>
                    </a:cxn>
                    <a:cxn ang="0">
                      <a:pos x="T6" y="T7"/>
                    </a:cxn>
                  </a:cxnLst>
                  <a:rect l="0" t="0" r="r" b="b"/>
                  <a:pathLst>
                    <a:path w="2" h="3">
                      <a:moveTo>
                        <a:pt x="1" y="1"/>
                      </a:moveTo>
                      <a:cubicBezTo>
                        <a:pt x="0" y="3"/>
                        <a:pt x="1" y="2"/>
                        <a:pt x="1" y="2"/>
                      </a:cubicBezTo>
                      <a:cubicBezTo>
                        <a:pt x="2" y="2"/>
                        <a:pt x="2" y="2"/>
                        <a:pt x="2" y="2"/>
                      </a:cubicBezTo>
                      <a:cubicBezTo>
                        <a:pt x="2" y="1"/>
                        <a:pt x="1"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3" name="ïşḻïďê-Freeform: Shape 18"/>
                <p:cNvSpPr/>
                <p:nvPr/>
              </p:nvSpPr>
              <p:spPr bwMode="auto">
                <a:xfrm>
                  <a:off x="5240356" y="4750850"/>
                  <a:ext cx="124322" cy="61070"/>
                </a:xfrm>
                <a:custGeom>
                  <a:avLst/>
                  <a:gdLst>
                    <a:gd name="T0" fmla="*/ 13 w 16"/>
                    <a:gd name="T1" fmla="*/ 4 h 8"/>
                    <a:gd name="T2" fmla="*/ 9 w 16"/>
                    <a:gd name="T3" fmla="*/ 1 h 8"/>
                    <a:gd name="T4" fmla="*/ 4 w 16"/>
                    <a:gd name="T5" fmla="*/ 0 h 8"/>
                    <a:gd name="T6" fmla="*/ 0 w 16"/>
                    <a:gd name="T7" fmla="*/ 1 h 8"/>
                    <a:gd name="T8" fmla="*/ 3 w 16"/>
                    <a:gd name="T9" fmla="*/ 3 h 8"/>
                    <a:gd name="T10" fmla="*/ 9 w 16"/>
                    <a:gd name="T11" fmla="*/ 3 h 8"/>
                    <a:gd name="T12" fmla="*/ 13 w 16"/>
                    <a:gd name="T13" fmla="*/ 7 h 8"/>
                    <a:gd name="T14" fmla="*/ 16 w 16"/>
                    <a:gd name="T15" fmla="*/ 7 h 8"/>
                    <a:gd name="T16" fmla="*/ 13 w 16"/>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8">
                      <a:moveTo>
                        <a:pt x="13" y="4"/>
                      </a:moveTo>
                      <a:cubicBezTo>
                        <a:pt x="12" y="4"/>
                        <a:pt x="10" y="3"/>
                        <a:pt x="9" y="1"/>
                      </a:cubicBezTo>
                      <a:cubicBezTo>
                        <a:pt x="8" y="0"/>
                        <a:pt x="5" y="0"/>
                        <a:pt x="4" y="0"/>
                      </a:cubicBezTo>
                      <a:cubicBezTo>
                        <a:pt x="3" y="0"/>
                        <a:pt x="0" y="1"/>
                        <a:pt x="0" y="1"/>
                      </a:cubicBezTo>
                      <a:cubicBezTo>
                        <a:pt x="0" y="3"/>
                        <a:pt x="1" y="3"/>
                        <a:pt x="3" y="3"/>
                      </a:cubicBezTo>
                      <a:cubicBezTo>
                        <a:pt x="5" y="3"/>
                        <a:pt x="8" y="2"/>
                        <a:pt x="9" y="3"/>
                      </a:cubicBezTo>
                      <a:cubicBezTo>
                        <a:pt x="9" y="4"/>
                        <a:pt x="12" y="6"/>
                        <a:pt x="13" y="7"/>
                      </a:cubicBezTo>
                      <a:cubicBezTo>
                        <a:pt x="13" y="7"/>
                        <a:pt x="16" y="8"/>
                        <a:pt x="16" y="7"/>
                      </a:cubicBezTo>
                      <a:cubicBezTo>
                        <a:pt x="16" y="6"/>
                        <a:pt x="14" y="4"/>
                        <a:pt x="1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4" name="ïşḻïďê-Freeform: Shape 19"/>
                <p:cNvSpPr/>
                <p:nvPr/>
              </p:nvSpPr>
              <p:spPr bwMode="auto">
                <a:xfrm>
                  <a:off x="5317785" y="4711590"/>
                  <a:ext cx="23992" cy="22901"/>
                </a:xfrm>
                <a:custGeom>
                  <a:avLst/>
                  <a:gdLst>
                    <a:gd name="T0" fmla="*/ 2 w 3"/>
                    <a:gd name="T1" fmla="*/ 3 h 3"/>
                    <a:gd name="T2" fmla="*/ 1 w 3"/>
                    <a:gd name="T3" fmla="*/ 1 h 3"/>
                    <a:gd name="T4" fmla="*/ 2 w 3"/>
                    <a:gd name="T5" fmla="*/ 3 h 3"/>
                  </a:gdLst>
                  <a:ahLst/>
                  <a:cxnLst>
                    <a:cxn ang="0">
                      <a:pos x="T0" y="T1"/>
                    </a:cxn>
                    <a:cxn ang="0">
                      <a:pos x="T2" y="T3"/>
                    </a:cxn>
                    <a:cxn ang="0">
                      <a:pos x="T4" y="T5"/>
                    </a:cxn>
                  </a:cxnLst>
                  <a:rect l="0" t="0" r="r" b="b"/>
                  <a:pathLst>
                    <a:path w="3" h="3">
                      <a:moveTo>
                        <a:pt x="2" y="3"/>
                      </a:moveTo>
                      <a:cubicBezTo>
                        <a:pt x="3" y="2"/>
                        <a:pt x="2" y="0"/>
                        <a:pt x="1" y="1"/>
                      </a:cubicBezTo>
                      <a:cubicBezTo>
                        <a:pt x="0" y="1"/>
                        <a:pt x="0"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5" name="ïşḻïďê-Freeform: Shape 20"/>
                <p:cNvSpPr/>
                <p:nvPr/>
              </p:nvSpPr>
              <p:spPr bwMode="auto">
                <a:xfrm>
                  <a:off x="5317785" y="4843546"/>
                  <a:ext cx="31626" cy="30535"/>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1"/>
                        <a:pt x="1" y="4"/>
                        <a:pt x="2" y="3"/>
                      </a:cubicBezTo>
                      <a:cubicBezTo>
                        <a:pt x="4" y="3"/>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6" name="ïşḻïďê-Freeform: Shape 21"/>
                <p:cNvSpPr/>
                <p:nvPr/>
              </p:nvSpPr>
              <p:spPr bwMode="auto">
                <a:xfrm>
                  <a:off x="5481366" y="4828278"/>
                  <a:ext cx="30535" cy="30535"/>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0"/>
                        <a:pt x="1" y="4"/>
                        <a:pt x="2" y="3"/>
                      </a:cubicBezTo>
                      <a:cubicBezTo>
                        <a:pt x="4" y="3"/>
                        <a:pt x="3"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7" name="ïşḻïďê-Freeform: Shape 22"/>
                <p:cNvSpPr/>
                <p:nvPr/>
              </p:nvSpPr>
              <p:spPr bwMode="auto">
                <a:xfrm>
                  <a:off x="5379946" y="4804286"/>
                  <a:ext cx="85062" cy="54527"/>
                </a:xfrm>
                <a:custGeom>
                  <a:avLst/>
                  <a:gdLst>
                    <a:gd name="T0" fmla="*/ 7 w 11"/>
                    <a:gd name="T1" fmla="*/ 0 h 7"/>
                    <a:gd name="T2" fmla="*/ 4 w 11"/>
                    <a:gd name="T3" fmla="*/ 1 h 7"/>
                    <a:gd name="T4" fmla="*/ 0 w 11"/>
                    <a:gd name="T5" fmla="*/ 4 h 7"/>
                    <a:gd name="T6" fmla="*/ 3 w 11"/>
                    <a:gd name="T7" fmla="*/ 4 h 7"/>
                    <a:gd name="T8" fmla="*/ 6 w 11"/>
                    <a:gd name="T9" fmla="*/ 6 h 7"/>
                    <a:gd name="T10" fmla="*/ 9 w 11"/>
                    <a:gd name="T11" fmla="*/ 5 h 7"/>
                    <a:gd name="T12" fmla="*/ 11 w 11"/>
                    <a:gd name="T13" fmla="*/ 5 h 7"/>
                    <a:gd name="T14" fmla="*/ 7 w 11"/>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7">
                      <a:moveTo>
                        <a:pt x="7" y="0"/>
                      </a:moveTo>
                      <a:cubicBezTo>
                        <a:pt x="6" y="0"/>
                        <a:pt x="5" y="0"/>
                        <a:pt x="4" y="1"/>
                      </a:cubicBezTo>
                      <a:cubicBezTo>
                        <a:pt x="3" y="1"/>
                        <a:pt x="0" y="4"/>
                        <a:pt x="0" y="4"/>
                      </a:cubicBezTo>
                      <a:cubicBezTo>
                        <a:pt x="0" y="4"/>
                        <a:pt x="2" y="4"/>
                        <a:pt x="3" y="4"/>
                      </a:cubicBezTo>
                      <a:cubicBezTo>
                        <a:pt x="4" y="4"/>
                        <a:pt x="5" y="5"/>
                        <a:pt x="6" y="6"/>
                      </a:cubicBezTo>
                      <a:cubicBezTo>
                        <a:pt x="7" y="6"/>
                        <a:pt x="8" y="5"/>
                        <a:pt x="9" y="5"/>
                      </a:cubicBezTo>
                      <a:cubicBezTo>
                        <a:pt x="10" y="5"/>
                        <a:pt x="10" y="7"/>
                        <a:pt x="11" y="5"/>
                      </a:cubicBezTo>
                      <a:cubicBezTo>
                        <a:pt x="11" y="2"/>
                        <a:pt x="9" y="1"/>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8" name="ïşḻïďê-Freeform: Shape 23"/>
                <p:cNvSpPr/>
                <p:nvPr/>
              </p:nvSpPr>
              <p:spPr bwMode="auto">
                <a:xfrm>
                  <a:off x="7023392" y="5355010"/>
                  <a:ext cx="92696" cy="224652"/>
                </a:xfrm>
                <a:custGeom>
                  <a:avLst/>
                  <a:gdLst>
                    <a:gd name="T0" fmla="*/ 7 w 12"/>
                    <a:gd name="T1" fmla="*/ 5 h 29"/>
                    <a:gd name="T2" fmla="*/ 4 w 12"/>
                    <a:gd name="T3" fmla="*/ 8 h 29"/>
                    <a:gd name="T4" fmla="*/ 1 w 12"/>
                    <a:gd name="T5" fmla="*/ 13 h 29"/>
                    <a:gd name="T6" fmla="*/ 1 w 12"/>
                    <a:gd name="T7" fmla="*/ 19 h 29"/>
                    <a:gd name="T8" fmla="*/ 1 w 12"/>
                    <a:gd name="T9" fmla="*/ 26 h 29"/>
                    <a:gd name="T10" fmla="*/ 2 w 12"/>
                    <a:gd name="T11" fmla="*/ 29 h 29"/>
                    <a:gd name="T12" fmla="*/ 6 w 12"/>
                    <a:gd name="T13" fmla="*/ 25 h 29"/>
                    <a:gd name="T14" fmla="*/ 8 w 12"/>
                    <a:gd name="T15" fmla="*/ 18 h 29"/>
                    <a:gd name="T16" fmla="*/ 10 w 12"/>
                    <a:gd name="T17" fmla="*/ 11 h 29"/>
                    <a:gd name="T18" fmla="*/ 12 w 12"/>
                    <a:gd name="T19" fmla="*/ 5 h 29"/>
                    <a:gd name="T20" fmla="*/ 11 w 12"/>
                    <a:gd name="T21" fmla="*/ 0 h 29"/>
                    <a:gd name="T22" fmla="*/ 7 w 12"/>
                    <a:gd name="T23"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9">
                      <a:moveTo>
                        <a:pt x="7" y="5"/>
                      </a:moveTo>
                      <a:cubicBezTo>
                        <a:pt x="6" y="7"/>
                        <a:pt x="5" y="9"/>
                        <a:pt x="4" y="8"/>
                      </a:cubicBezTo>
                      <a:cubicBezTo>
                        <a:pt x="4" y="8"/>
                        <a:pt x="1" y="10"/>
                        <a:pt x="1" y="13"/>
                      </a:cubicBezTo>
                      <a:cubicBezTo>
                        <a:pt x="2" y="15"/>
                        <a:pt x="2" y="18"/>
                        <a:pt x="1" y="19"/>
                      </a:cubicBezTo>
                      <a:cubicBezTo>
                        <a:pt x="0" y="21"/>
                        <a:pt x="1" y="24"/>
                        <a:pt x="1" y="26"/>
                      </a:cubicBezTo>
                      <a:cubicBezTo>
                        <a:pt x="0" y="28"/>
                        <a:pt x="1" y="29"/>
                        <a:pt x="2" y="29"/>
                      </a:cubicBezTo>
                      <a:cubicBezTo>
                        <a:pt x="4" y="28"/>
                        <a:pt x="5" y="27"/>
                        <a:pt x="6" y="25"/>
                      </a:cubicBezTo>
                      <a:cubicBezTo>
                        <a:pt x="7" y="23"/>
                        <a:pt x="7" y="20"/>
                        <a:pt x="8" y="18"/>
                      </a:cubicBezTo>
                      <a:cubicBezTo>
                        <a:pt x="9" y="16"/>
                        <a:pt x="10" y="12"/>
                        <a:pt x="10" y="11"/>
                      </a:cubicBezTo>
                      <a:cubicBezTo>
                        <a:pt x="11" y="10"/>
                        <a:pt x="12" y="6"/>
                        <a:pt x="12" y="5"/>
                      </a:cubicBezTo>
                      <a:cubicBezTo>
                        <a:pt x="12" y="3"/>
                        <a:pt x="11" y="0"/>
                        <a:pt x="11" y="0"/>
                      </a:cubicBezTo>
                      <a:cubicBezTo>
                        <a:pt x="9" y="0"/>
                        <a:pt x="9" y="3"/>
                        <a:pt x="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89" name="ïşḻïďê-Freeform: Shape 24"/>
                <p:cNvSpPr/>
                <p:nvPr/>
              </p:nvSpPr>
              <p:spPr bwMode="auto">
                <a:xfrm>
                  <a:off x="6557731" y="4417144"/>
                  <a:ext cx="39260" cy="39260"/>
                </a:xfrm>
                <a:custGeom>
                  <a:avLst/>
                  <a:gdLst>
                    <a:gd name="T0" fmla="*/ 4 w 5"/>
                    <a:gd name="T1" fmla="*/ 3 h 5"/>
                    <a:gd name="T2" fmla="*/ 2 w 5"/>
                    <a:gd name="T3" fmla="*/ 0 h 5"/>
                    <a:gd name="T4" fmla="*/ 1 w 5"/>
                    <a:gd name="T5" fmla="*/ 4 h 5"/>
                    <a:gd name="T6" fmla="*/ 4 w 5"/>
                    <a:gd name="T7" fmla="*/ 3 h 5"/>
                  </a:gdLst>
                  <a:ahLst/>
                  <a:cxnLst>
                    <a:cxn ang="0">
                      <a:pos x="T0" y="T1"/>
                    </a:cxn>
                    <a:cxn ang="0">
                      <a:pos x="T2" y="T3"/>
                    </a:cxn>
                    <a:cxn ang="0">
                      <a:pos x="T4" y="T5"/>
                    </a:cxn>
                    <a:cxn ang="0">
                      <a:pos x="T6" y="T7"/>
                    </a:cxn>
                  </a:cxnLst>
                  <a:rect l="0" t="0" r="r" b="b"/>
                  <a:pathLst>
                    <a:path w="5" h="5">
                      <a:moveTo>
                        <a:pt x="4" y="3"/>
                      </a:moveTo>
                      <a:cubicBezTo>
                        <a:pt x="5" y="2"/>
                        <a:pt x="3" y="0"/>
                        <a:pt x="2" y="0"/>
                      </a:cubicBezTo>
                      <a:cubicBezTo>
                        <a:pt x="1" y="0"/>
                        <a:pt x="0" y="3"/>
                        <a:pt x="1" y="4"/>
                      </a:cubicBezTo>
                      <a:cubicBezTo>
                        <a:pt x="2" y="5"/>
                        <a:pt x="3" y="4"/>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90" name="ïşḻïďê-Freeform: Shape 25"/>
                <p:cNvSpPr/>
                <p:nvPr/>
              </p:nvSpPr>
              <p:spPr bwMode="auto">
                <a:xfrm>
                  <a:off x="6472669" y="4417144"/>
                  <a:ext cx="22901" cy="22901"/>
                </a:xfrm>
                <a:custGeom>
                  <a:avLst/>
                  <a:gdLst>
                    <a:gd name="T0" fmla="*/ 2 w 3"/>
                    <a:gd name="T1" fmla="*/ 3 h 3"/>
                    <a:gd name="T2" fmla="*/ 1 w 3"/>
                    <a:gd name="T3" fmla="*/ 2 h 3"/>
                    <a:gd name="T4" fmla="*/ 2 w 3"/>
                    <a:gd name="T5" fmla="*/ 3 h 3"/>
                  </a:gdLst>
                  <a:ahLst/>
                  <a:cxnLst>
                    <a:cxn ang="0">
                      <a:pos x="T0" y="T1"/>
                    </a:cxn>
                    <a:cxn ang="0">
                      <a:pos x="T2" y="T3"/>
                    </a:cxn>
                    <a:cxn ang="0">
                      <a:pos x="T4" y="T5"/>
                    </a:cxn>
                  </a:cxnLst>
                  <a:rect l="0" t="0" r="r" b="b"/>
                  <a:pathLst>
                    <a:path w="3" h="3">
                      <a:moveTo>
                        <a:pt x="2" y="3"/>
                      </a:moveTo>
                      <a:cubicBezTo>
                        <a:pt x="3" y="2"/>
                        <a:pt x="2" y="0"/>
                        <a:pt x="1" y="2"/>
                      </a:cubicBezTo>
                      <a:cubicBezTo>
                        <a:pt x="0" y="3"/>
                        <a:pt x="2"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91" name="ïşḻïďê-Freeform: Shape 26"/>
                <p:cNvSpPr/>
                <p:nvPr/>
              </p:nvSpPr>
              <p:spPr bwMode="auto">
                <a:xfrm>
                  <a:off x="6627526" y="4464037"/>
                  <a:ext cx="54527" cy="38169"/>
                </a:xfrm>
                <a:custGeom>
                  <a:avLst/>
                  <a:gdLst>
                    <a:gd name="T0" fmla="*/ 2 w 7"/>
                    <a:gd name="T1" fmla="*/ 3 h 5"/>
                    <a:gd name="T2" fmla="*/ 5 w 7"/>
                    <a:gd name="T3" fmla="*/ 5 h 5"/>
                    <a:gd name="T4" fmla="*/ 7 w 7"/>
                    <a:gd name="T5" fmla="*/ 3 h 5"/>
                    <a:gd name="T6" fmla="*/ 4 w 7"/>
                    <a:gd name="T7" fmla="*/ 1 h 5"/>
                    <a:gd name="T8" fmla="*/ 1 w 7"/>
                    <a:gd name="T9" fmla="*/ 1 h 5"/>
                    <a:gd name="T10" fmla="*/ 2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2" y="3"/>
                      </a:moveTo>
                      <a:cubicBezTo>
                        <a:pt x="3" y="3"/>
                        <a:pt x="4" y="4"/>
                        <a:pt x="5" y="5"/>
                      </a:cubicBezTo>
                      <a:cubicBezTo>
                        <a:pt x="5" y="5"/>
                        <a:pt x="7" y="5"/>
                        <a:pt x="7" y="3"/>
                      </a:cubicBezTo>
                      <a:cubicBezTo>
                        <a:pt x="6" y="1"/>
                        <a:pt x="4" y="1"/>
                        <a:pt x="4" y="1"/>
                      </a:cubicBezTo>
                      <a:cubicBezTo>
                        <a:pt x="3" y="1"/>
                        <a:pt x="1" y="0"/>
                        <a:pt x="1" y="1"/>
                      </a:cubicBezTo>
                      <a:cubicBezTo>
                        <a:pt x="0" y="1"/>
                        <a:pt x="2" y="2"/>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92" name="ïşḻïďê-Freeform: Shape 27"/>
                <p:cNvSpPr/>
                <p:nvPr/>
              </p:nvSpPr>
              <p:spPr bwMode="auto">
                <a:xfrm>
                  <a:off x="6270919" y="4161957"/>
                  <a:ext cx="69795" cy="69795"/>
                </a:xfrm>
                <a:custGeom>
                  <a:avLst/>
                  <a:gdLst>
                    <a:gd name="T0" fmla="*/ 1 w 9"/>
                    <a:gd name="T1" fmla="*/ 3 h 9"/>
                    <a:gd name="T2" fmla="*/ 1 w 9"/>
                    <a:gd name="T3" fmla="*/ 6 h 9"/>
                    <a:gd name="T4" fmla="*/ 2 w 9"/>
                    <a:gd name="T5" fmla="*/ 9 h 9"/>
                    <a:gd name="T6" fmla="*/ 6 w 9"/>
                    <a:gd name="T7" fmla="*/ 8 h 9"/>
                    <a:gd name="T8" fmla="*/ 9 w 9"/>
                    <a:gd name="T9" fmla="*/ 5 h 9"/>
                    <a:gd name="T10" fmla="*/ 8 w 9"/>
                    <a:gd name="T11" fmla="*/ 1 h 9"/>
                    <a:gd name="T12" fmla="*/ 5 w 9"/>
                    <a:gd name="T13" fmla="*/ 0 h 9"/>
                    <a:gd name="T14" fmla="*/ 3 w 9"/>
                    <a:gd name="T15" fmla="*/ 2 h 9"/>
                    <a:gd name="T16" fmla="*/ 1 w 9"/>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1" y="3"/>
                      </a:moveTo>
                      <a:cubicBezTo>
                        <a:pt x="1" y="5"/>
                        <a:pt x="2" y="6"/>
                        <a:pt x="1" y="6"/>
                      </a:cubicBezTo>
                      <a:cubicBezTo>
                        <a:pt x="0" y="7"/>
                        <a:pt x="1" y="9"/>
                        <a:pt x="2" y="9"/>
                      </a:cubicBezTo>
                      <a:cubicBezTo>
                        <a:pt x="4" y="9"/>
                        <a:pt x="5" y="8"/>
                        <a:pt x="6" y="8"/>
                      </a:cubicBezTo>
                      <a:cubicBezTo>
                        <a:pt x="8" y="7"/>
                        <a:pt x="9" y="6"/>
                        <a:pt x="9" y="5"/>
                      </a:cubicBezTo>
                      <a:cubicBezTo>
                        <a:pt x="9" y="3"/>
                        <a:pt x="9" y="1"/>
                        <a:pt x="8" y="1"/>
                      </a:cubicBezTo>
                      <a:cubicBezTo>
                        <a:pt x="7" y="0"/>
                        <a:pt x="6" y="0"/>
                        <a:pt x="5" y="0"/>
                      </a:cubicBezTo>
                      <a:cubicBezTo>
                        <a:pt x="4" y="0"/>
                        <a:pt x="4" y="2"/>
                        <a:pt x="3" y="2"/>
                      </a:cubicBezTo>
                      <a:cubicBezTo>
                        <a:pt x="2" y="2"/>
                        <a:pt x="0" y="2"/>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93" name="ïşḻïďê-Freeform: Shape 28"/>
                <p:cNvSpPr/>
                <p:nvPr/>
              </p:nvSpPr>
              <p:spPr bwMode="auto">
                <a:xfrm>
                  <a:off x="6310178" y="4107430"/>
                  <a:ext cx="154857" cy="147223"/>
                </a:xfrm>
                <a:custGeom>
                  <a:avLst/>
                  <a:gdLst>
                    <a:gd name="T0" fmla="*/ 5 w 20"/>
                    <a:gd name="T1" fmla="*/ 9 h 19"/>
                    <a:gd name="T2" fmla="*/ 9 w 20"/>
                    <a:gd name="T3" fmla="*/ 11 h 19"/>
                    <a:gd name="T4" fmla="*/ 4 w 20"/>
                    <a:gd name="T5" fmla="*/ 16 h 19"/>
                    <a:gd name="T6" fmla="*/ 8 w 20"/>
                    <a:gd name="T7" fmla="*/ 17 h 19"/>
                    <a:gd name="T8" fmla="*/ 8 w 20"/>
                    <a:gd name="T9" fmla="*/ 18 h 19"/>
                    <a:gd name="T10" fmla="*/ 11 w 20"/>
                    <a:gd name="T11" fmla="*/ 17 h 19"/>
                    <a:gd name="T12" fmla="*/ 16 w 20"/>
                    <a:gd name="T13" fmla="*/ 18 h 19"/>
                    <a:gd name="T14" fmla="*/ 19 w 20"/>
                    <a:gd name="T15" fmla="*/ 15 h 19"/>
                    <a:gd name="T16" fmla="*/ 16 w 20"/>
                    <a:gd name="T17" fmla="*/ 11 h 19"/>
                    <a:gd name="T18" fmla="*/ 12 w 20"/>
                    <a:gd name="T19" fmla="*/ 6 h 19"/>
                    <a:gd name="T20" fmla="*/ 14 w 20"/>
                    <a:gd name="T21" fmla="*/ 2 h 19"/>
                    <a:gd name="T22" fmla="*/ 8 w 20"/>
                    <a:gd name="T23" fmla="*/ 1 h 19"/>
                    <a:gd name="T24" fmla="*/ 4 w 20"/>
                    <a:gd name="T25" fmla="*/ 2 h 19"/>
                    <a:gd name="T26" fmla="*/ 2 w 20"/>
                    <a:gd name="T27" fmla="*/ 2 h 19"/>
                    <a:gd name="T28" fmla="*/ 2 w 20"/>
                    <a:gd name="T29" fmla="*/ 5 h 19"/>
                    <a:gd name="T30" fmla="*/ 5 w 20"/>
                    <a:gd name="T31"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19">
                      <a:moveTo>
                        <a:pt x="5" y="9"/>
                      </a:moveTo>
                      <a:cubicBezTo>
                        <a:pt x="7" y="9"/>
                        <a:pt x="11" y="10"/>
                        <a:pt x="9" y="11"/>
                      </a:cubicBezTo>
                      <a:cubicBezTo>
                        <a:pt x="8" y="11"/>
                        <a:pt x="4" y="15"/>
                        <a:pt x="4" y="16"/>
                      </a:cubicBezTo>
                      <a:cubicBezTo>
                        <a:pt x="4" y="17"/>
                        <a:pt x="8" y="17"/>
                        <a:pt x="8" y="17"/>
                      </a:cubicBezTo>
                      <a:cubicBezTo>
                        <a:pt x="8" y="17"/>
                        <a:pt x="7" y="18"/>
                        <a:pt x="8" y="18"/>
                      </a:cubicBezTo>
                      <a:cubicBezTo>
                        <a:pt x="9" y="19"/>
                        <a:pt x="10" y="17"/>
                        <a:pt x="11" y="17"/>
                      </a:cubicBezTo>
                      <a:cubicBezTo>
                        <a:pt x="12" y="17"/>
                        <a:pt x="15" y="18"/>
                        <a:pt x="16" y="18"/>
                      </a:cubicBezTo>
                      <a:cubicBezTo>
                        <a:pt x="18" y="18"/>
                        <a:pt x="20" y="16"/>
                        <a:pt x="19" y="15"/>
                      </a:cubicBezTo>
                      <a:cubicBezTo>
                        <a:pt x="19" y="14"/>
                        <a:pt x="17" y="12"/>
                        <a:pt x="16" y="11"/>
                      </a:cubicBezTo>
                      <a:cubicBezTo>
                        <a:pt x="14" y="10"/>
                        <a:pt x="13" y="7"/>
                        <a:pt x="12" y="6"/>
                      </a:cubicBezTo>
                      <a:cubicBezTo>
                        <a:pt x="10" y="5"/>
                        <a:pt x="15" y="3"/>
                        <a:pt x="14" y="2"/>
                      </a:cubicBezTo>
                      <a:cubicBezTo>
                        <a:pt x="13" y="1"/>
                        <a:pt x="9" y="1"/>
                        <a:pt x="8" y="1"/>
                      </a:cubicBezTo>
                      <a:cubicBezTo>
                        <a:pt x="6" y="0"/>
                        <a:pt x="5" y="1"/>
                        <a:pt x="4" y="2"/>
                      </a:cubicBezTo>
                      <a:cubicBezTo>
                        <a:pt x="4" y="3"/>
                        <a:pt x="3" y="1"/>
                        <a:pt x="2" y="2"/>
                      </a:cubicBezTo>
                      <a:cubicBezTo>
                        <a:pt x="0" y="2"/>
                        <a:pt x="1" y="4"/>
                        <a:pt x="2" y="5"/>
                      </a:cubicBezTo>
                      <a:cubicBezTo>
                        <a:pt x="2" y="6"/>
                        <a:pt x="4" y="8"/>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94" name="ïşḻïďê-Freeform: Shape 29"/>
                <p:cNvSpPr/>
                <p:nvPr/>
              </p:nvSpPr>
              <p:spPr bwMode="auto">
                <a:xfrm>
                  <a:off x="6162955" y="3928581"/>
                  <a:ext cx="1130892" cy="1821205"/>
                </a:xfrm>
                <a:custGeom>
                  <a:avLst/>
                  <a:gdLst>
                    <a:gd name="T0" fmla="*/ 43 w 146"/>
                    <a:gd name="T1" fmla="*/ 19 h 235"/>
                    <a:gd name="T2" fmla="*/ 57 w 146"/>
                    <a:gd name="T3" fmla="*/ 30 h 235"/>
                    <a:gd name="T4" fmla="*/ 65 w 146"/>
                    <a:gd name="T5" fmla="*/ 33 h 235"/>
                    <a:gd name="T6" fmla="*/ 72 w 146"/>
                    <a:gd name="T7" fmla="*/ 16 h 235"/>
                    <a:gd name="T8" fmla="*/ 76 w 146"/>
                    <a:gd name="T9" fmla="*/ 24 h 235"/>
                    <a:gd name="T10" fmla="*/ 76 w 146"/>
                    <a:gd name="T11" fmla="*/ 26 h 235"/>
                    <a:gd name="T12" fmla="*/ 67 w 146"/>
                    <a:gd name="T13" fmla="*/ 34 h 235"/>
                    <a:gd name="T14" fmla="*/ 57 w 146"/>
                    <a:gd name="T15" fmla="*/ 34 h 235"/>
                    <a:gd name="T16" fmla="*/ 50 w 146"/>
                    <a:gd name="T17" fmla="*/ 29 h 235"/>
                    <a:gd name="T18" fmla="*/ 38 w 146"/>
                    <a:gd name="T19" fmla="*/ 40 h 235"/>
                    <a:gd name="T20" fmla="*/ 33 w 146"/>
                    <a:gd name="T21" fmla="*/ 50 h 235"/>
                    <a:gd name="T22" fmla="*/ 17 w 146"/>
                    <a:gd name="T23" fmla="*/ 66 h 235"/>
                    <a:gd name="T24" fmla="*/ 27 w 146"/>
                    <a:gd name="T25" fmla="*/ 72 h 235"/>
                    <a:gd name="T26" fmla="*/ 42 w 146"/>
                    <a:gd name="T27" fmla="*/ 61 h 235"/>
                    <a:gd name="T28" fmla="*/ 60 w 146"/>
                    <a:gd name="T29" fmla="*/ 62 h 235"/>
                    <a:gd name="T30" fmla="*/ 71 w 146"/>
                    <a:gd name="T31" fmla="*/ 66 h 235"/>
                    <a:gd name="T32" fmla="*/ 69 w 146"/>
                    <a:gd name="T33" fmla="*/ 60 h 235"/>
                    <a:gd name="T34" fmla="*/ 83 w 146"/>
                    <a:gd name="T35" fmla="*/ 71 h 235"/>
                    <a:gd name="T36" fmla="*/ 90 w 146"/>
                    <a:gd name="T37" fmla="*/ 75 h 235"/>
                    <a:gd name="T38" fmla="*/ 100 w 146"/>
                    <a:gd name="T39" fmla="*/ 85 h 235"/>
                    <a:gd name="T40" fmla="*/ 87 w 146"/>
                    <a:gd name="T41" fmla="*/ 91 h 235"/>
                    <a:gd name="T42" fmla="*/ 70 w 146"/>
                    <a:gd name="T43" fmla="*/ 87 h 235"/>
                    <a:gd name="T44" fmla="*/ 59 w 146"/>
                    <a:gd name="T45" fmla="*/ 75 h 235"/>
                    <a:gd name="T46" fmla="*/ 24 w 146"/>
                    <a:gd name="T47" fmla="*/ 76 h 235"/>
                    <a:gd name="T48" fmla="*/ 3 w 146"/>
                    <a:gd name="T49" fmla="*/ 106 h 235"/>
                    <a:gd name="T50" fmla="*/ 4 w 146"/>
                    <a:gd name="T51" fmla="*/ 135 h 235"/>
                    <a:gd name="T52" fmla="*/ 27 w 146"/>
                    <a:gd name="T53" fmla="*/ 150 h 235"/>
                    <a:gd name="T54" fmla="*/ 53 w 146"/>
                    <a:gd name="T55" fmla="*/ 150 h 235"/>
                    <a:gd name="T56" fmla="*/ 61 w 146"/>
                    <a:gd name="T57" fmla="*/ 176 h 235"/>
                    <a:gd name="T58" fmla="*/ 61 w 146"/>
                    <a:gd name="T59" fmla="*/ 209 h 235"/>
                    <a:gd name="T60" fmla="*/ 66 w 146"/>
                    <a:gd name="T61" fmla="*/ 230 h 235"/>
                    <a:gd name="T62" fmla="*/ 90 w 146"/>
                    <a:gd name="T63" fmla="*/ 223 h 235"/>
                    <a:gd name="T64" fmla="*/ 100 w 146"/>
                    <a:gd name="T65" fmla="*/ 200 h 235"/>
                    <a:gd name="T66" fmla="*/ 107 w 146"/>
                    <a:gd name="T67" fmla="*/ 174 h 235"/>
                    <a:gd name="T68" fmla="*/ 125 w 146"/>
                    <a:gd name="T69" fmla="*/ 139 h 235"/>
                    <a:gd name="T70" fmla="*/ 112 w 146"/>
                    <a:gd name="T71" fmla="*/ 126 h 235"/>
                    <a:gd name="T72" fmla="*/ 99 w 146"/>
                    <a:gd name="T73" fmla="*/ 95 h 235"/>
                    <a:gd name="T74" fmla="*/ 112 w 146"/>
                    <a:gd name="T75" fmla="*/ 117 h 235"/>
                    <a:gd name="T76" fmla="*/ 129 w 146"/>
                    <a:gd name="T77" fmla="*/ 122 h 235"/>
                    <a:gd name="T78" fmla="*/ 132 w 146"/>
                    <a:gd name="T79" fmla="*/ 102 h 235"/>
                    <a:gd name="T80" fmla="*/ 122 w 146"/>
                    <a:gd name="T81" fmla="*/ 94 h 235"/>
                    <a:gd name="T82" fmla="*/ 135 w 146"/>
                    <a:gd name="T83" fmla="*/ 103 h 235"/>
                    <a:gd name="T84" fmla="*/ 103 w 146"/>
                    <a:gd name="T85" fmla="*/ 18 h 235"/>
                    <a:gd name="T86" fmla="*/ 96 w 146"/>
                    <a:gd name="T87" fmla="*/ 13 h 235"/>
                    <a:gd name="T88" fmla="*/ 99 w 146"/>
                    <a:gd name="T89" fmla="*/ 159 h 235"/>
                    <a:gd name="T90" fmla="*/ 122 w 146"/>
                    <a:gd name="T91" fmla="*/ 56 h 235"/>
                    <a:gd name="T92" fmla="*/ 123 w 146"/>
                    <a:gd name="T93" fmla="*/ 61 h 235"/>
                    <a:gd name="T94" fmla="*/ 129 w 146"/>
                    <a:gd name="T95" fmla="*/ 77 h 235"/>
                    <a:gd name="T96" fmla="*/ 121 w 146"/>
                    <a:gd name="T97" fmla="*/ 66 h 235"/>
                    <a:gd name="T98" fmla="*/ 94 w 146"/>
                    <a:gd name="T99" fmla="*/ 25 h 235"/>
                    <a:gd name="T100" fmla="*/ 101 w 146"/>
                    <a:gd name="T101" fmla="*/ 55 h 235"/>
                    <a:gd name="T102" fmla="*/ 110 w 146"/>
                    <a:gd name="T103" fmla="*/ 66 h 235"/>
                    <a:gd name="T104" fmla="*/ 88 w 146"/>
                    <a:gd name="T105" fmla="*/ 6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235">
                      <a:moveTo>
                        <a:pt x="74" y="1"/>
                      </a:moveTo>
                      <a:cubicBezTo>
                        <a:pt x="71" y="1"/>
                        <a:pt x="61" y="5"/>
                        <a:pt x="60" y="6"/>
                      </a:cubicBezTo>
                      <a:cubicBezTo>
                        <a:pt x="60" y="6"/>
                        <a:pt x="59" y="8"/>
                        <a:pt x="57" y="10"/>
                      </a:cubicBezTo>
                      <a:cubicBezTo>
                        <a:pt x="56" y="11"/>
                        <a:pt x="52" y="12"/>
                        <a:pt x="49" y="13"/>
                      </a:cubicBezTo>
                      <a:cubicBezTo>
                        <a:pt x="47" y="13"/>
                        <a:pt x="43" y="18"/>
                        <a:pt x="43" y="19"/>
                      </a:cubicBezTo>
                      <a:cubicBezTo>
                        <a:pt x="43" y="19"/>
                        <a:pt x="45" y="22"/>
                        <a:pt x="45" y="22"/>
                      </a:cubicBezTo>
                      <a:cubicBezTo>
                        <a:pt x="44" y="23"/>
                        <a:pt x="46" y="26"/>
                        <a:pt x="47" y="26"/>
                      </a:cubicBezTo>
                      <a:cubicBezTo>
                        <a:pt x="49" y="27"/>
                        <a:pt x="52" y="27"/>
                        <a:pt x="52" y="26"/>
                      </a:cubicBezTo>
                      <a:cubicBezTo>
                        <a:pt x="52" y="25"/>
                        <a:pt x="54" y="23"/>
                        <a:pt x="55" y="24"/>
                      </a:cubicBezTo>
                      <a:cubicBezTo>
                        <a:pt x="55" y="26"/>
                        <a:pt x="57" y="29"/>
                        <a:pt x="57" y="30"/>
                      </a:cubicBezTo>
                      <a:cubicBezTo>
                        <a:pt x="57" y="30"/>
                        <a:pt x="57" y="32"/>
                        <a:pt x="57" y="33"/>
                      </a:cubicBezTo>
                      <a:cubicBezTo>
                        <a:pt x="57" y="33"/>
                        <a:pt x="57" y="33"/>
                        <a:pt x="57" y="33"/>
                      </a:cubicBezTo>
                      <a:cubicBezTo>
                        <a:pt x="58" y="33"/>
                        <a:pt x="58" y="35"/>
                        <a:pt x="58" y="35"/>
                      </a:cubicBezTo>
                      <a:cubicBezTo>
                        <a:pt x="58" y="35"/>
                        <a:pt x="59" y="37"/>
                        <a:pt x="60" y="37"/>
                      </a:cubicBezTo>
                      <a:cubicBezTo>
                        <a:pt x="61" y="31"/>
                        <a:pt x="65" y="33"/>
                        <a:pt x="65" y="33"/>
                      </a:cubicBezTo>
                      <a:cubicBezTo>
                        <a:pt x="65" y="33"/>
                        <a:pt x="67" y="31"/>
                        <a:pt x="66" y="30"/>
                      </a:cubicBezTo>
                      <a:cubicBezTo>
                        <a:pt x="66" y="28"/>
                        <a:pt x="68" y="26"/>
                        <a:pt x="68" y="25"/>
                      </a:cubicBezTo>
                      <a:cubicBezTo>
                        <a:pt x="69" y="25"/>
                        <a:pt x="70" y="23"/>
                        <a:pt x="68" y="22"/>
                      </a:cubicBezTo>
                      <a:cubicBezTo>
                        <a:pt x="66" y="21"/>
                        <a:pt x="64" y="20"/>
                        <a:pt x="66" y="19"/>
                      </a:cubicBezTo>
                      <a:cubicBezTo>
                        <a:pt x="68" y="17"/>
                        <a:pt x="70" y="19"/>
                        <a:pt x="72" y="16"/>
                      </a:cubicBezTo>
                      <a:cubicBezTo>
                        <a:pt x="74" y="13"/>
                        <a:pt x="71" y="12"/>
                        <a:pt x="74" y="12"/>
                      </a:cubicBezTo>
                      <a:cubicBezTo>
                        <a:pt x="77" y="12"/>
                        <a:pt x="80" y="12"/>
                        <a:pt x="79" y="13"/>
                      </a:cubicBezTo>
                      <a:cubicBezTo>
                        <a:pt x="79" y="14"/>
                        <a:pt x="75" y="16"/>
                        <a:pt x="74" y="17"/>
                      </a:cubicBezTo>
                      <a:cubicBezTo>
                        <a:pt x="72" y="18"/>
                        <a:pt x="72" y="20"/>
                        <a:pt x="73" y="21"/>
                      </a:cubicBezTo>
                      <a:cubicBezTo>
                        <a:pt x="74" y="22"/>
                        <a:pt x="75" y="24"/>
                        <a:pt x="76" y="24"/>
                      </a:cubicBezTo>
                      <a:cubicBezTo>
                        <a:pt x="77" y="24"/>
                        <a:pt x="79" y="23"/>
                        <a:pt x="80" y="23"/>
                      </a:cubicBezTo>
                      <a:cubicBezTo>
                        <a:pt x="82" y="23"/>
                        <a:pt x="85" y="23"/>
                        <a:pt x="85" y="23"/>
                      </a:cubicBezTo>
                      <a:cubicBezTo>
                        <a:pt x="86" y="23"/>
                        <a:pt x="88" y="26"/>
                        <a:pt x="87" y="26"/>
                      </a:cubicBezTo>
                      <a:cubicBezTo>
                        <a:pt x="86" y="26"/>
                        <a:pt x="84" y="26"/>
                        <a:pt x="82" y="26"/>
                      </a:cubicBezTo>
                      <a:cubicBezTo>
                        <a:pt x="79" y="26"/>
                        <a:pt x="76" y="26"/>
                        <a:pt x="76" y="26"/>
                      </a:cubicBezTo>
                      <a:cubicBezTo>
                        <a:pt x="76" y="27"/>
                        <a:pt x="80" y="28"/>
                        <a:pt x="79" y="29"/>
                      </a:cubicBezTo>
                      <a:cubicBezTo>
                        <a:pt x="78" y="30"/>
                        <a:pt x="76" y="29"/>
                        <a:pt x="75" y="28"/>
                      </a:cubicBezTo>
                      <a:cubicBezTo>
                        <a:pt x="73" y="28"/>
                        <a:pt x="73" y="30"/>
                        <a:pt x="72" y="32"/>
                      </a:cubicBezTo>
                      <a:cubicBezTo>
                        <a:pt x="72" y="33"/>
                        <a:pt x="74" y="36"/>
                        <a:pt x="71" y="35"/>
                      </a:cubicBezTo>
                      <a:cubicBezTo>
                        <a:pt x="69" y="34"/>
                        <a:pt x="67" y="33"/>
                        <a:pt x="67" y="34"/>
                      </a:cubicBezTo>
                      <a:cubicBezTo>
                        <a:pt x="66" y="34"/>
                        <a:pt x="65" y="35"/>
                        <a:pt x="63" y="35"/>
                      </a:cubicBezTo>
                      <a:cubicBezTo>
                        <a:pt x="62" y="36"/>
                        <a:pt x="62" y="38"/>
                        <a:pt x="60" y="37"/>
                      </a:cubicBezTo>
                      <a:cubicBezTo>
                        <a:pt x="60" y="37"/>
                        <a:pt x="60" y="37"/>
                        <a:pt x="60" y="37"/>
                      </a:cubicBezTo>
                      <a:cubicBezTo>
                        <a:pt x="58" y="37"/>
                        <a:pt x="58" y="37"/>
                        <a:pt x="58" y="37"/>
                      </a:cubicBezTo>
                      <a:cubicBezTo>
                        <a:pt x="58" y="36"/>
                        <a:pt x="58" y="35"/>
                        <a:pt x="57" y="34"/>
                      </a:cubicBezTo>
                      <a:cubicBezTo>
                        <a:pt x="57" y="34"/>
                        <a:pt x="57" y="34"/>
                        <a:pt x="57" y="33"/>
                      </a:cubicBezTo>
                      <a:cubicBezTo>
                        <a:pt x="57" y="33"/>
                        <a:pt x="56" y="33"/>
                        <a:pt x="56" y="33"/>
                      </a:cubicBezTo>
                      <a:cubicBezTo>
                        <a:pt x="56" y="33"/>
                        <a:pt x="55" y="33"/>
                        <a:pt x="55" y="31"/>
                      </a:cubicBezTo>
                      <a:cubicBezTo>
                        <a:pt x="54" y="30"/>
                        <a:pt x="55" y="28"/>
                        <a:pt x="54" y="28"/>
                      </a:cubicBezTo>
                      <a:cubicBezTo>
                        <a:pt x="53" y="28"/>
                        <a:pt x="51" y="28"/>
                        <a:pt x="50" y="29"/>
                      </a:cubicBezTo>
                      <a:cubicBezTo>
                        <a:pt x="50" y="30"/>
                        <a:pt x="49" y="32"/>
                        <a:pt x="50" y="33"/>
                      </a:cubicBezTo>
                      <a:cubicBezTo>
                        <a:pt x="51" y="34"/>
                        <a:pt x="53" y="36"/>
                        <a:pt x="51" y="35"/>
                      </a:cubicBezTo>
                      <a:cubicBezTo>
                        <a:pt x="49" y="35"/>
                        <a:pt x="47" y="34"/>
                        <a:pt x="46" y="35"/>
                      </a:cubicBezTo>
                      <a:cubicBezTo>
                        <a:pt x="45" y="36"/>
                        <a:pt x="42" y="39"/>
                        <a:pt x="42" y="39"/>
                      </a:cubicBezTo>
                      <a:cubicBezTo>
                        <a:pt x="42" y="39"/>
                        <a:pt x="38" y="39"/>
                        <a:pt x="38" y="40"/>
                      </a:cubicBezTo>
                      <a:cubicBezTo>
                        <a:pt x="38" y="41"/>
                        <a:pt x="39" y="43"/>
                        <a:pt x="37" y="43"/>
                      </a:cubicBezTo>
                      <a:cubicBezTo>
                        <a:pt x="36" y="43"/>
                        <a:pt x="34" y="43"/>
                        <a:pt x="32" y="44"/>
                      </a:cubicBezTo>
                      <a:cubicBezTo>
                        <a:pt x="30" y="44"/>
                        <a:pt x="30" y="45"/>
                        <a:pt x="27" y="45"/>
                      </a:cubicBezTo>
                      <a:cubicBezTo>
                        <a:pt x="25" y="45"/>
                        <a:pt x="25" y="46"/>
                        <a:pt x="27" y="47"/>
                      </a:cubicBezTo>
                      <a:cubicBezTo>
                        <a:pt x="29" y="47"/>
                        <a:pt x="33" y="49"/>
                        <a:pt x="33" y="50"/>
                      </a:cubicBezTo>
                      <a:cubicBezTo>
                        <a:pt x="33" y="52"/>
                        <a:pt x="33" y="54"/>
                        <a:pt x="32" y="56"/>
                      </a:cubicBezTo>
                      <a:cubicBezTo>
                        <a:pt x="32" y="57"/>
                        <a:pt x="28" y="56"/>
                        <a:pt x="26" y="56"/>
                      </a:cubicBezTo>
                      <a:cubicBezTo>
                        <a:pt x="24" y="56"/>
                        <a:pt x="20" y="55"/>
                        <a:pt x="18" y="56"/>
                      </a:cubicBezTo>
                      <a:cubicBezTo>
                        <a:pt x="16" y="57"/>
                        <a:pt x="17" y="61"/>
                        <a:pt x="17" y="62"/>
                      </a:cubicBezTo>
                      <a:cubicBezTo>
                        <a:pt x="18" y="64"/>
                        <a:pt x="17" y="65"/>
                        <a:pt x="17" y="66"/>
                      </a:cubicBezTo>
                      <a:cubicBezTo>
                        <a:pt x="16" y="66"/>
                        <a:pt x="16" y="68"/>
                        <a:pt x="17" y="69"/>
                      </a:cubicBezTo>
                      <a:cubicBezTo>
                        <a:pt x="18" y="70"/>
                        <a:pt x="18" y="72"/>
                        <a:pt x="19" y="72"/>
                      </a:cubicBezTo>
                      <a:cubicBezTo>
                        <a:pt x="20" y="72"/>
                        <a:pt x="22" y="71"/>
                        <a:pt x="23" y="72"/>
                      </a:cubicBezTo>
                      <a:cubicBezTo>
                        <a:pt x="24" y="73"/>
                        <a:pt x="25" y="76"/>
                        <a:pt x="25" y="75"/>
                      </a:cubicBezTo>
                      <a:cubicBezTo>
                        <a:pt x="26" y="74"/>
                        <a:pt x="26" y="72"/>
                        <a:pt x="27" y="72"/>
                      </a:cubicBezTo>
                      <a:cubicBezTo>
                        <a:pt x="28" y="73"/>
                        <a:pt x="30" y="72"/>
                        <a:pt x="32" y="72"/>
                      </a:cubicBezTo>
                      <a:cubicBezTo>
                        <a:pt x="33" y="72"/>
                        <a:pt x="34" y="70"/>
                        <a:pt x="36" y="69"/>
                      </a:cubicBezTo>
                      <a:cubicBezTo>
                        <a:pt x="37" y="68"/>
                        <a:pt x="36" y="68"/>
                        <a:pt x="36" y="67"/>
                      </a:cubicBezTo>
                      <a:cubicBezTo>
                        <a:pt x="35" y="66"/>
                        <a:pt x="37" y="64"/>
                        <a:pt x="38" y="63"/>
                      </a:cubicBezTo>
                      <a:cubicBezTo>
                        <a:pt x="39" y="62"/>
                        <a:pt x="42" y="63"/>
                        <a:pt x="42" y="61"/>
                      </a:cubicBezTo>
                      <a:cubicBezTo>
                        <a:pt x="42" y="60"/>
                        <a:pt x="42" y="57"/>
                        <a:pt x="44" y="57"/>
                      </a:cubicBezTo>
                      <a:cubicBezTo>
                        <a:pt x="45" y="58"/>
                        <a:pt x="47" y="59"/>
                        <a:pt x="48" y="59"/>
                      </a:cubicBezTo>
                      <a:cubicBezTo>
                        <a:pt x="49" y="59"/>
                        <a:pt x="52" y="57"/>
                        <a:pt x="52" y="56"/>
                      </a:cubicBezTo>
                      <a:cubicBezTo>
                        <a:pt x="53" y="56"/>
                        <a:pt x="55" y="56"/>
                        <a:pt x="56" y="58"/>
                      </a:cubicBezTo>
                      <a:cubicBezTo>
                        <a:pt x="56" y="60"/>
                        <a:pt x="59" y="62"/>
                        <a:pt x="60" y="62"/>
                      </a:cubicBezTo>
                      <a:cubicBezTo>
                        <a:pt x="60" y="63"/>
                        <a:pt x="65" y="65"/>
                        <a:pt x="65" y="65"/>
                      </a:cubicBezTo>
                      <a:cubicBezTo>
                        <a:pt x="66" y="66"/>
                        <a:pt x="67" y="68"/>
                        <a:pt x="67" y="69"/>
                      </a:cubicBezTo>
                      <a:cubicBezTo>
                        <a:pt x="68" y="71"/>
                        <a:pt x="70" y="73"/>
                        <a:pt x="70" y="71"/>
                      </a:cubicBezTo>
                      <a:cubicBezTo>
                        <a:pt x="70" y="70"/>
                        <a:pt x="68" y="66"/>
                        <a:pt x="69" y="66"/>
                      </a:cubicBezTo>
                      <a:cubicBezTo>
                        <a:pt x="70" y="66"/>
                        <a:pt x="71" y="66"/>
                        <a:pt x="71" y="66"/>
                      </a:cubicBezTo>
                      <a:cubicBezTo>
                        <a:pt x="71" y="66"/>
                        <a:pt x="68" y="63"/>
                        <a:pt x="67" y="62"/>
                      </a:cubicBezTo>
                      <a:cubicBezTo>
                        <a:pt x="66" y="62"/>
                        <a:pt x="64" y="60"/>
                        <a:pt x="63" y="58"/>
                      </a:cubicBezTo>
                      <a:cubicBezTo>
                        <a:pt x="62" y="56"/>
                        <a:pt x="59" y="56"/>
                        <a:pt x="59" y="54"/>
                      </a:cubicBezTo>
                      <a:cubicBezTo>
                        <a:pt x="59" y="52"/>
                        <a:pt x="62" y="53"/>
                        <a:pt x="63" y="55"/>
                      </a:cubicBezTo>
                      <a:cubicBezTo>
                        <a:pt x="64" y="57"/>
                        <a:pt x="68" y="59"/>
                        <a:pt x="69" y="60"/>
                      </a:cubicBezTo>
                      <a:cubicBezTo>
                        <a:pt x="70" y="62"/>
                        <a:pt x="72" y="62"/>
                        <a:pt x="72" y="64"/>
                      </a:cubicBezTo>
                      <a:cubicBezTo>
                        <a:pt x="73" y="66"/>
                        <a:pt x="74" y="68"/>
                        <a:pt x="75" y="69"/>
                      </a:cubicBezTo>
                      <a:cubicBezTo>
                        <a:pt x="76" y="69"/>
                        <a:pt x="76" y="76"/>
                        <a:pt x="77" y="77"/>
                      </a:cubicBezTo>
                      <a:cubicBezTo>
                        <a:pt x="77" y="78"/>
                        <a:pt x="80" y="75"/>
                        <a:pt x="80" y="74"/>
                      </a:cubicBezTo>
                      <a:cubicBezTo>
                        <a:pt x="81" y="73"/>
                        <a:pt x="83" y="73"/>
                        <a:pt x="83" y="71"/>
                      </a:cubicBezTo>
                      <a:cubicBezTo>
                        <a:pt x="83" y="70"/>
                        <a:pt x="81" y="69"/>
                        <a:pt x="80" y="68"/>
                      </a:cubicBezTo>
                      <a:cubicBezTo>
                        <a:pt x="79" y="67"/>
                        <a:pt x="81" y="67"/>
                        <a:pt x="82" y="66"/>
                      </a:cubicBezTo>
                      <a:cubicBezTo>
                        <a:pt x="83" y="65"/>
                        <a:pt x="84" y="64"/>
                        <a:pt x="85" y="65"/>
                      </a:cubicBezTo>
                      <a:cubicBezTo>
                        <a:pt x="85" y="67"/>
                        <a:pt x="85" y="71"/>
                        <a:pt x="86" y="72"/>
                      </a:cubicBezTo>
                      <a:cubicBezTo>
                        <a:pt x="86" y="73"/>
                        <a:pt x="89" y="74"/>
                        <a:pt x="90" y="75"/>
                      </a:cubicBezTo>
                      <a:cubicBezTo>
                        <a:pt x="90" y="76"/>
                        <a:pt x="93" y="77"/>
                        <a:pt x="93" y="76"/>
                      </a:cubicBezTo>
                      <a:cubicBezTo>
                        <a:pt x="94" y="75"/>
                        <a:pt x="96" y="77"/>
                        <a:pt x="97" y="77"/>
                      </a:cubicBezTo>
                      <a:cubicBezTo>
                        <a:pt x="97" y="77"/>
                        <a:pt x="99" y="77"/>
                        <a:pt x="100" y="76"/>
                      </a:cubicBezTo>
                      <a:cubicBezTo>
                        <a:pt x="101" y="76"/>
                        <a:pt x="102" y="75"/>
                        <a:pt x="102" y="77"/>
                      </a:cubicBezTo>
                      <a:cubicBezTo>
                        <a:pt x="102" y="80"/>
                        <a:pt x="102" y="84"/>
                        <a:pt x="100" y="85"/>
                      </a:cubicBezTo>
                      <a:cubicBezTo>
                        <a:pt x="99" y="87"/>
                        <a:pt x="100" y="88"/>
                        <a:pt x="98" y="88"/>
                      </a:cubicBezTo>
                      <a:cubicBezTo>
                        <a:pt x="98" y="88"/>
                        <a:pt x="97" y="88"/>
                        <a:pt x="97" y="88"/>
                      </a:cubicBezTo>
                      <a:cubicBezTo>
                        <a:pt x="96" y="87"/>
                        <a:pt x="95" y="87"/>
                        <a:pt x="95" y="87"/>
                      </a:cubicBezTo>
                      <a:cubicBezTo>
                        <a:pt x="93" y="87"/>
                        <a:pt x="91" y="87"/>
                        <a:pt x="89" y="90"/>
                      </a:cubicBezTo>
                      <a:cubicBezTo>
                        <a:pt x="88" y="92"/>
                        <a:pt x="87" y="92"/>
                        <a:pt x="87" y="91"/>
                      </a:cubicBezTo>
                      <a:cubicBezTo>
                        <a:pt x="87" y="90"/>
                        <a:pt x="91" y="87"/>
                        <a:pt x="90" y="86"/>
                      </a:cubicBezTo>
                      <a:cubicBezTo>
                        <a:pt x="90" y="85"/>
                        <a:pt x="86" y="86"/>
                        <a:pt x="84" y="85"/>
                      </a:cubicBezTo>
                      <a:cubicBezTo>
                        <a:pt x="82" y="85"/>
                        <a:pt x="81" y="84"/>
                        <a:pt x="79" y="83"/>
                      </a:cubicBezTo>
                      <a:cubicBezTo>
                        <a:pt x="78" y="83"/>
                        <a:pt x="77" y="87"/>
                        <a:pt x="76" y="89"/>
                      </a:cubicBezTo>
                      <a:cubicBezTo>
                        <a:pt x="74" y="91"/>
                        <a:pt x="72" y="88"/>
                        <a:pt x="70" y="87"/>
                      </a:cubicBezTo>
                      <a:cubicBezTo>
                        <a:pt x="69" y="87"/>
                        <a:pt x="66" y="85"/>
                        <a:pt x="66" y="85"/>
                      </a:cubicBezTo>
                      <a:cubicBezTo>
                        <a:pt x="66" y="85"/>
                        <a:pt x="63" y="83"/>
                        <a:pt x="62" y="83"/>
                      </a:cubicBezTo>
                      <a:cubicBezTo>
                        <a:pt x="61" y="83"/>
                        <a:pt x="59" y="81"/>
                        <a:pt x="58" y="80"/>
                      </a:cubicBezTo>
                      <a:cubicBezTo>
                        <a:pt x="57" y="80"/>
                        <a:pt x="55" y="79"/>
                        <a:pt x="57" y="78"/>
                      </a:cubicBezTo>
                      <a:cubicBezTo>
                        <a:pt x="58" y="77"/>
                        <a:pt x="61" y="79"/>
                        <a:pt x="59" y="75"/>
                      </a:cubicBezTo>
                      <a:cubicBezTo>
                        <a:pt x="58" y="70"/>
                        <a:pt x="53" y="71"/>
                        <a:pt x="52" y="71"/>
                      </a:cubicBezTo>
                      <a:cubicBezTo>
                        <a:pt x="51" y="72"/>
                        <a:pt x="43" y="71"/>
                        <a:pt x="42" y="71"/>
                      </a:cubicBezTo>
                      <a:cubicBezTo>
                        <a:pt x="42" y="71"/>
                        <a:pt x="37" y="73"/>
                        <a:pt x="35" y="74"/>
                      </a:cubicBezTo>
                      <a:cubicBezTo>
                        <a:pt x="34" y="75"/>
                        <a:pt x="31" y="76"/>
                        <a:pt x="30" y="76"/>
                      </a:cubicBezTo>
                      <a:cubicBezTo>
                        <a:pt x="30" y="77"/>
                        <a:pt x="26" y="75"/>
                        <a:pt x="24" y="76"/>
                      </a:cubicBezTo>
                      <a:cubicBezTo>
                        <a:pt x="22" y="78"/>
                        <a:pt x="20" y="80"/>
                        <a:pt x="20" y="80"/>
                      </a:cubicBezTo>
                      <a:cubicBezTo>
                        <a:pt x="19" y="80"/>
                        <a:pt x="18" y="81"/>
                        <a:pt x="17" y="84"/>
                      </a:cubicBezTo>
                      <a:cubicBezTo>
                        <a:pt x="16" y="87"/>
                        <a:pt x="17" y="90"/>
                        <a:pt x="15" y="91"/>
                      </a:cubicBezTo>
                      <a:cubicBezTo>
                        <a:pt x="13" y="92"/>
                        <a:pt x="9" y="94"/>
                        <a:pt x="8" y="95"/>
                      </a:cubicBezTo>
                      <a:cubicBezTo>
                        <a:pt x="6" y="97"/>
                        <a:pt x="5" y="103"/>
                        <a:pt x="3" y="106"/>
                      </a:cubicBezTo>
                      <a:cubicBezTo>
                        <a:pt x="2" y="109"/>
                        <a:pt x="3" y="111"/>
                        <a:pt x="4" y="113"/>
                      </a:cubicBezTo>
                      <a:cubicBezTo>
                        <a:pt x="4" y="115"/>
                        <a:pt x="5" y="118"/>
                        <a:pt x="3" y="121"/>
                      </a:cubicBezTo>
                      <a:cubicBezTo>
                        <a:pt x="1" y="124"/>
                        <a:pt x="2" y="125"/>
                        <a:pt x="1" y="126"/>
                      </a:cubicBezTo>
                      <a:cubicBezTo>
                        <a:pt x="0" y="126"/>
                        <a:pt x="2" y="127"/>
                        <a:pt x="2" y="129"/>
                      </a:cubicBezTo>
                      <a:cubicBezTo>
                        <a:pt x="2" y="131"/>
                        <a:pt x="0" y="133"/>
                        <a:pt x="4" y="135"/>
                      </a:cubicBezTo>
                      <a:cubicBezTo>
                        <a:pt x="7" y="137"/>
                        <a:pt x="10" y="137"/>
                        <a:pt x="11" y="139"/>
                      </a:cubicBezTo>
                      <a:cubicBezTo>
                        <a:pt x="12" y="142"/>
                        <a:pt x="15" y="148"/>
                        <a:pt x="15" y="148"/>
                      </a:cubicBezTo>
                      <a:cubicBezTo>
                        <a:pt x="15" y="148"/>
                        <a:pt x="18" y="151"/>
                        <a:pt x="20" y="152"/>
                      </a:cubicBezTo>
                      <a:cubicBezTo>
                        <a:pt x="21" y="154"/>
                        <a:pt x="22" y="153"/>
                        <a:pt x="22" y="151"/>
                      </a:cubicBezTo>
                      <a:cubicBezTo>
                        <a:pt x="22" y="150"/>
                        <a:pt x="24" y="150"/>
                        <a:pt x="27" y="150"/>
                      </a:cubicBezTo>
                      <a:cubicBezTo>
                        <a:pt x="29" y="150"/>
                        <a:pt x="31" y="150"/>
                        <a:pt x="33" y="150"/>
                      </a:cubicBezTo>
                      <a:cubicBezTo>
                        <a:pt x="36" y="149"/>
                        <a:pt x="38" y="146"/>
                        <a:pt x="39" y="145"/>
                      </a:cubicBezTo>
                      <a:cubicBezTo>
                        <a:pt x="39" y="145"/>
                        <a:pt x="43" y="144"/>
                        <a:pt x="45" y="146"/>
                      </a:cubicBezTo>
                      <a:cubicBezTo>
                        <a:pt x="47" y="148"/>
                        <a:pt x="47" y="150"/>
                        <a:pt x="48" y="151"/>
                      </a:cubicBezTo>
                      <a:cubicBezTo>
                        <a:pt x="49" y="153"/>
                        <a:pt x="51" y="152"/>
                        <a:pt x="53" y="150"/>
                      </a:cubicBezTo>
                      <a:cubicBezTo>
                        <a:pt x="54" y="149"/>
                        <a:pt x="54" y="149"/>
                        <a:pt x="55" y="151"/>
                      </a:cubicBezTo>
                      <a:cubicBezTo>
                        <a:pt x="57" y="152"/>
                        <a:pt x="58" y="153"/>
                        <a:pt x="56" y="155"/>
                      </a:cubicBezTo>
                      <a:cubicBezTo>
                        <a:pt x="55" y="157"/>
                        <a:pt x="55" y="159"/>
                        <a:pt x="54" y="162"/>
                      </a:cubicBezTo>
                      <a:cubicBezTo>
                        <a:pt x="53" y="165"/>
                        <a:pt x="55" y="165"/>
                        <a:pt x="57" y="166"/>
                      </a:cubicBezTo>
                      <a:cubicBezTo>
                        <a:pt x="59" y="167"/>
                        <a:pt x="60" y="175"/>
                        <a:pt x="61" y="176"/>
                      </a:cubicBezTo>
                      <a:cubicBezTo>
                        <a:pt x="62" y="178"/>
                        <a:pt x="60" y="182"/>
                        <a:pt x="61" y="184"/>
                      </a:cubicBezTo>
                      <a:cubicBezTo>
                        <a:pt x="62" y="186"/>
                        <a:pt x="63" y="187"/>
                        <a:pt x="61" y="189"/>
                      </a:cubicBezTo>
                      <a:cubicBezTo>
                        <a:pt x="60" y="190"/>
                        <a:pt x="58" y="192"/>
                        <a:pt x="58" y="196"/>
                      </a:cubicBezTo>
                      <a:cubicBezTo>
                        <a:pt x="57" y="200"/>
                        <a:pt x="58" y="202"/>
                        <a:pt x="58" y="203"/>
                      </a:cubicBezTo>
                      <a:cubicBezTo>
                        <a:pt x="59" y="204"/>
                        <a:pt x="60" y="208"/>
                        <a:pt x="61" y="209"/>
                      </a:cubicBezTo>
                      <a:cubicBezTo>
                        <a:pt x="62" y="210"/>
                        <a:pt x="64" y="212"/>
                        <a:pt x="64" y="214"/>
                      </a:cubicBezTo>
                      <a:cubicBezTo>
                        <a:pt x="64" y="216"/>
                        <a:pt x="61" y="219"/>
                        <a:pt x="62" y="220"/>
                      </a:cubicBezTo>
                      <a:cubicBezTo>
                        <a:pt x="63" y="221"/>
                        <a:pt x="63" y="222"/>
                        <a:pt x="64" y="224"/>
                      </a:cubicBezTo>
                      <a:cubicBezTo>
                        <a:pt x="66" y="225"/>
                        <a:pt x="66" y="228"/>
                        <a:pt x="66" y="228"/>
                      </a:cubicBezTo>
                      <a:cubicBezTo>
                        <a:pt x="66" y="228"/>
                        <a:pt x="66" y="229"/>
                        <a:pt x="66" y="230"/>
                      </a:cubicBezTo>
                      <a:cubicBezTo>
                        <a:pt x="66" y="232"/>
                        <a:pt x="66" y="233"/>
                        <a:pt x="67" y="234"/>
                      </a:cubicBezTo>
                      <a:cubicBezTo>
                        <a:pt x="69" y="235"/>
                        <a:pt x="70" y="235"/>
                        <a:pt x="70" y="234"/>
                      </a:cubicBezTo>
                      <a:cubicBezTo>
                        <a:pt x="71" y="233"/>
                        <a:pt x="75" y="231"/>
                        <a:pt x="77" y="231"/>
                      </a:cubicBezTo>
                      <a:cubicBezTo>
                        <a:pt x="79" y="231"/>
                        <a:pt x="81" y="231"/>
                        <a:pt x="83" y="230"/>
                      </a:cubicBezTo>
                      <a:cubicBezTo>
                        <a:pt x="85" y="228"/>
                        <a:pt x="89" y="224"/>
                        <a:pt x="90" y="223"/>
                      </a:cubicBezTo>
                      <a:cubicBezTo>
                        <a:pt x="91" y="221"/>
                        <a:pt x="94" y="219"/>
                        <a:pt x="94" y="218"/>
                      </a:cubicBezTo>
                      <a:cubicBezTo>
                        <a:pt x="93" y="216"/>
                        <a:pt x="92" y="214"/>
                        <a:pt x="93" y="214"/>
                      </a:cubicBezTo>
                      <a:cubicBezTo>
                        <a:pt x="94" y="213"/>
                        <a:pt x="98" y="212"/>
                        <a:pt x="98" y="211"/>
                      </a:cubicBezTo>
                      <a:cubicBezTo>
                        <a:pt x="99" y="210"/>
                        <a:pt x="98" y="206"/>
                        <a:pt x="98" y="205"/>
                      </a:cubicBezTo>
                      <a:cubicBezTo>
                        <a:pt x="98" y="204"/>
                        <a:pt x="99" y="202"/>
                        <a:pt x="100" y="200"/>
                      </a:cubicBezTo>
                      <a:cubicBezTo>
                        <a:pt x="101" y="198"/>
                        <a:pt x="104" y="196"/>
                        <a:pt x="105" y="195"/>
                      </a:cubicBezTo>
                      <a:cubicBezTo>
                        <a:pt x="105" y="195"/>
                        <a:pt x="108" y="192"/>
                        <a:pt x="108" y="190"/>
                      </a:cubicBezTo>
                      <a:cubicBezTo>
                        <a:pt x="109" y="187"/>
                        <a:pt x="108" y="184"/>
                        <a:pt x="109" y="183"/>
                      </a:cubicBezTo>
                      <a:cubicBezTo>
                        <a:pt x="109" y="182"/>
                        <a:pt x="109" y="181"/>
                        <a:pt x="108" y="179"/>
                      </a:cubicBezTo>
                      <a:cubicBezTo>
                        <a:pt x="107" y="178"/>
                        <a:pt x="107" y="174"/>
                        <a:pt x="107" y="174"/>
                      </a:cubicBezTo>
                      <a:cubicBezTo>
                        <a:pt x="106" y="173"/>
                        <a:pt x="107" y="168"/>
                        <a:pt x="108" y="168"/>
                      </a:cubicBezTo>
                      <a:cubicBezTo>
                        <a:pt x="109" y="167"/>
                        <a:pt x="111" y="163"/>
                        <a:pt x="112" y="162"/>
                      </a:cubicBezTo>
                      <a:cubicBezTo>
                        <a:pt x="113" y="160"/>
                        <a:pt x="116" y="154"/>
                        <a:pt x="117" y="154"/>
                      </a:cubicBezTo>
                      <a:cubicBezTo>
                        <a:pt x="119" y="153"/>
                        <a:pt x="121" y="150"/>
                        <a:pt x="121" y="149"/>
                      </a:cubicBezTo>
                      <a:cubicBezTo>
                        <a:pt x="121" y="147"/>
                        <a:pt x="125" y="140"/>
                        <a:pt x="125" y="139"/>
                      </a:cubicBezTo>
                      <a:cubicBezTo>
                        <a:pt x="125" y="138"/>
                        <a:pt x="126" y="133"/>
                        <a:pt x="126" y="132"/>
                      </a:cubicBezTo>
                      <a:cubicBezTo>
                        <a:pt x="125" y="131"/>
                        <a:pt x="121" y="134"/>
                        <a:pt x="120" y="134"/>
                      </a:cubicBezTo>
                      <a:cubicBezTo>
                        <a:pt x="119" y="134"/>
                        <a:pt x="118" y="136"/>
                        <a:pt x="116" y="136"/>
                      </a:cubicBezTo>
                      <a:cubicBezTo>
                        <a:pt x="114" y="136"/>
                        <a:pt x="115" y="133"/>
                        <a:pt x="114" y="132"/>
                      </a:cubicBezTo>
                      <a:cubicBezTo>
                        <a:pt x="114" y="131"/>
                        <a:pt x="112" y="127"/>
                        <a:pt x="112" y="126"/>
                      </a:cubicBezTo>
                      <a:cubicBezTo>
                        <a:pt x="111" y="126"/>
                        <a:pt x="110" y="124"/>
                        <a:pt x="109" y="122"/>
                      </a:cubicBezTo>
                      <a:cubicBezTo>
                        <a:pt x="108" y="119"/>
                        <a:pt x="106" y="118"/>
                        <a:pt x="104" y="116"/>
                      </a:cubicBezTo>
                      <a:cubicBezTo>
                        <a:pt x="103" y="114"/>
                        <a:pt x="105" y="109"/>
                        <a:pt x="103" y="106"/>
                      </a:cubicBezTo>
                      <a:cubicBezTo>
                        <a:pt x="102" y="103"/>
                        <a:pt x="101" y="100"/>
                        <a:pt x="100" y="97"/>
                      </a:cubicBezTo>
                      <a:cubicBezTo>
                        <a:pt x="100" y="97"/>
                        <a:pt x="100" y="96"/>
                        <a:pt x="99" y="95"/>
                      </a:cubicBezTo>
                      <a:cubicBezTo>
                        <a:pt x="101" y="95"/>
                        <a:pt x="103" y="94"/>
                        <a:pt x="103" y="95"/>
                      </a:cubicBezTo>
                      <a:cubicBezTo>
                        <a:pt x="103" y="97"/>
                        <a:pt x="105" y="100"/>
                        <a:pt x="105" y="102"/>
                      </a:cubicBezTo>
                      <a:cubicBezTo>
                        <a:pt x="105" y="104"/>
                        <a:pt x="107" y="103"/>
                        <a:pt x="107" y="105"/>
                      </a:cubicBezTo>
                      <a:cubicBezTo>
                        <a:pt x="107" y="107"/>
                        <a:pt x="108" y="112"/>
                        <a:pt x="109" y="112"/>
                      </a:cubicBezTo>
                      <a:cubicBezTo>
                        <a:pt x="109" y="113"/>
                        <a:pt x="112" y="116"/>
                        <a:pt x="112" y="117"/>
                      </a:cubicBezTo>
                      <a:cubicBezTo>
                        <a:pt x="113" y="118"/>
                        <a:pt x="113" y="120"/>
                        <a:pt x="113" y="123"/>
                      </a:cubicBezTo>
                      <a:cubicBezTo>
                        <a:pt x="114" y="126"/>
                        <a:pt x="114" y="129"/>
                        <a:pt x="115" y="130"/>
                      </a:cubicBezTo>
                      <a:cubicBezTo>
                        <a:pt x="116" y="131"/>
                        <a:pt x="120" y="129"/>
                        <a:pt x="120" y="128"/>
                      </a:cubicBezTo>
                      <a:cubicBezTo>
                        <a:pt x="121" y="128"/>
                        <a:pt x="125" y="125"/>
                        <a:pt x="126" y="125"/>
                      </a:cubicBezTo>
                      <a:cubicBezTo>
                        <a:pt x="127" y="124"/>
                        <a:pt x="127" y="123"/>
                        <a:pt x="129" y="122"/>
                      </a:cubicBezTo>
                      <a:cubicBezTo>
                        <a:pt x="131" y="122"/>
                        <a:pt x="132" y="120"/>
                        <a:pt x="133" y="118"/>
                      </a:cubicBezTo>
                      <a:cubicBezTo>
                        <a:pt x="134" y="117"/>
                        <a:pt x="135" y="113"/>
                        <a:pt x="136" y="112"/>
                      </a:cubicBezTo>
                      <a:cubicBezTo>
                        <a:pt x="136" y="111"/>
                        <a:pt x="137" y="110"/>
                        <a:pt x="136" y="108"/>
                      </a:cubicBezTo>
                      <a:cubicBezTo>
                        <a:pt x="136" y="107"/>
                        <a:pt x="134" y="105"/>
                        <a:pt x="133" y="105"/>
                      </a:cubicBezTo>
                      <a:cubicBezTo>
                        <a:pt x="132" y="104"/>
                        <a:pt x="132" y="102"/>
                        <a:pt x="132" y="102"/>
                      </a:cubicBezTo>
                      <a:cubicBezTo>
                        <a:pt x="131" y="102"/>
                        <a:pt x="131" y="103"/>
                        <a:pt x="130" y="104"/>
                      </a:cubicBezTo>
                      <a:cubicBezTo>
                        <a:pt x="129" y="105"/>
                        <a:pt x="128" y="107"/>
                        <a:pt x="127" y="106"/>
                      </a:cubicBezTo>
                      <a:cubicBezTo>
                        <a:pt x="127" y="106"/>
                        <a:pt x="128" y="105"/>
                        <a:pt x="126" y="103"/>
                      </a:cubicBezTo>
                      <a:cubicBezTo>
                        <a:pt x="125" y="102"/>
                        <a:pt x="125" y="101"/>
                        <a:pt x="125" y="100"/>
                      </a:cubicBezTo>
                      <a:cubicBezTo>
                        <a:pt x="125" y="99"/>
                        <a:pt x="122" y="96"/>
                        <a:pt x="122" y="94"/>
                      </a:cubicBezTo>
                      <a:cubicBezTo>
                        <a:pt x="121" y="92"/>
                        <a:pt x="123" y="90"/>
                        <a:pt x="124" y="91"/>
                      </a:cubicBezTo>
                      <a:cubicBezTo>
                        <a:pt x="125" y="93"/>
                        <a:pt x="125" y="96"/>
                        <a:pt x="127" y="97"/>
                      </a:cubicBezTo>
                      <a:cubicBezTo>
                        <a:pt x="128" y="98"/>
                        <a:pt x="129" y="100"/>
                        <a:pt x="130" y="101"/>
                      </a:cubicBezTo>
                      <a:cubicBezTo>
                        <a:pt x="131" y="101"/>
                        <a:pt x="132" y="99"/>
                        <a:pt x="133" y="99"/>
                      </a:cubicBezTo>
                      <a:cubicBezTo>
                        <a:pt x="133" y="99"/>
                        <a:pt x="134" y="103"/>
                        <a:pt x="135" y="103"/>
                      </a:cubicBezTo>
                      <a:cubicBezTo>
                        <a:pt x="136" y="104"/>
                        <a:pt x="139" y="104"/>
                        <a:pt x="139" y="104"/>
                      </a:cubicBezTo>
                      <a:cubicBezTo>
                        <a:pt x="140" y="104"/>
                        <a:pt x="142" y="105"/>
                        <a:pt x="142" y="104"/>
                      </a:cubicBezTo>
                      <a:cubicBezTo>
                        <a:pt x="142" y="103"/>
                        <a:pt x="146" y="101"/>
                        <a:pt x="146" y="101"/>
                      </a:cubicBezTo>
                      <a:cubicBezTo>
                        <a:pt x="146" y="101"/>
                        <a:pt x="146" y="100"/>
                        <a:pt x="146" y="98"/>
                      </a:cubicBezTo>
                      <a:cubicBezTo>
                        <a:pt x="140" y="67"/>
                        <a:pt x="124" y="39"/>
                        <a:pt x="103" y="18"/>
                      </a:cubicBezTo>
                      <a:cubicBezTo>
                        <a:pt x="102" y="18"/>
                        <a:pt x="102" y="18"/>
                        <a:pt x="101" y="17"/>
                      </a:cubicBezTo>
                      <a:cubicBezTo>
                        <a:pt x="99" y="16"/>
                        <a:pt x="99" y="16"/>
                        <a:pt x="99" y="17"/>
                      </a:cubicBezTo>
                      <a:cubicBezTo>
                        <a:pt x="98" y="17"/>
                        <a:pt x="97" y="18"/>
                        <a:pt x="96" y="17"/>
                      </a:cubicBezTo>
                      <a:cubicBezTo>
                        <a:pt x="96" y="15"/>
                        <a:pt x="96" y="15"/>
                        <a:pt x="95" y="14"/>
                      </a:cubicBezTo>
                      <a:cubicBezTo>
                        <a:pt x="94" y="13"/>
                        <a:pt x="95" y="13"/>
                        <a:pt x="96" y="13"/>
                      </a:cubicBezTo>
                      <a:cubicBezTo>
                        <a:pt x="97" y="14"/>
                        <a:pt x="98" y="14"/>
                        <a:pt x="99" y="14"/>
                      </a:cubicBezTo>
                      <a:cubicBezTo>
                        <a:pt x="95" y="11"/>
                        <a:pt x="92" y="8"/>
                        <a:pt x="88" y="5"/>
                      </a:cubicBezTo>
                      <a:cubicBezTo>
                        <a:pt x="88" y="5"/>
                        <a:pt x="88" y="5"/>
                        <a:pt x="88" y="5"/>
                      </a:cubicBezTo>
                      <a:cubicBezTo>
                        <a:pt x="86" y="5"/>
                        <a:pt x="78" y="0"/>
                        <a:pt x="74" y="1"/>
                      </a:cubicBezTo>
                      <a:close/>
                      <a:moveTo>
                        <a:pt x="99" y="159"/>
                      </a:moveTo>
                      <a:cubicBezTo>
                        <a:pt x="100" y="160"/>
                        <a:pt x="98" y="165"/>
                        <a:pt x="96" y="165"/>
                      </a:cubicBezTo>
                      <a:cubicBezTo>
                        <a:pt x="95" y="165"/>
                        <a:pt x="96" y="160"/>
                        <a:pt x="96" y="159"/>
                      </a:cubicBezTo>
                      <a:cubicBezTo>
                        <a:pt x="97" y="158"/>
                        <a:pt x="99" y="158"/>
                        <a:pt x="99" y="159"/>
                      </a:cubicBezTo>
                      <a:close/>
                      <a:moveTo>
                        <a:pt x="118" y="56"/>
                      </a:moveTo>
                      <a:cubicBezTo>
                        <a:pt x="119" y="55"/>
                        <a:pt x="121" y="57"/>
                        <a:pt x="122" y="56"/>
                      </a:cubicBezTo>
                      <a:cubicBezTo>
                        <a:pt x="123" y="56"/>
                        <a:pt x="124" y="55"/>
                        <a:pt x="124" y="54"/>
                      </a:cubicBezTo>
                      <a:cubicBezTo>
                        <a:pt x="125" y="54"/>
                        <a:pt x="127" y="55"/>
                        <a:pt x="127" y="56"/>
                      </a:cubicBezTo>
                      <a:cubicBezTo>
                        <a:pt x="128" y="57"/>
                        <a:pt x="129" y="59"/>
                        <a:pt x="129" y="60"/>
                      </a:cubicBezTo>
                      <a:cubicBezTo>
                        <a:pt x="128" y="60"/>
                        <a:pt x="126" y="60"/>
                        <a:pt x="126" y="59"/>
                      </a:cubicBezTo>
                      <a:cubicBezTo>
                        <a:pt x="125" y="58"/>
                        <a:pt x="123" y="59"/>
                        <a:pt x="123" y="61"/>
                      </a:cubicBezTo>
                      <a:cubicBezTo>
                        <a:pt x="123" y="63"/>
                        <a:pt x="124" y="62"/>
                        <a:pt x="124" y="62"/>
                      </a:cubicBezTo>
                      <a:cubicBezTo>
                        <a:pt x="125" y="63"/>
                        <a:pt x="125" y="64"/>
                        <a:pt x="126" y="66"/>
                      </a:cubicBezTo>
                      <a:cubicBezTo>
                        <a:pt x="126" y="67"/>
                        <a:pt x="127" y="66"/>
                        <a:pt x="128" y="67"/>
                      </a:cubicBezTo>
                      <a:cubicBezTo>
                        <a:pt x="128" y="68"/>
                        <a:pt x="126" y="69"/>
                        <a:pt x="127" y="70"/>
                      </a:cubicBezTo>
                      <a:cubicBezTo>
                        <a:pt x="128" y="72"/>
                        <a:pt x="129" y="76"/>
                        <a:pt x="129" y="77"/>
                      </a:cubicBezTo>
                      <a:cubicBezTo>
                        <a:pt x="129" y="78"/>
                        <a:pt x="127" y="78"/>
                        <a:pt x="126" y="78"/>
                      </a:cubicBezTo>
                      <a:cubicBezTo>
                        <a:pt x="125" y="78"/>
                        <a:pt x="122" y="76"/>
                        <a:pt x="122" y="76"/>
                      </a:cubicBezTo>
                      <a:cubicBezTo>
                        <a:pt x="121" y="75"/>
                        <a:pt x="120" y="71"/>
                        <a:pt x="121" y="71"/>
                      </a:cubicBezTo>
                      <a:cubicBezTo>
                        <a:pt x="122" y="71"/>
                        <a:pt x="122" y="71"/>
                        <a:pt x="124" y="69"/>
                      </a:cubicBezTo>
                      <a:cubicBezTo>
                        <a:pt x="125" y="68"/>
                        <a:pt x="122" y="67"/>
                        <a:pt x="121" y="66"/>
                      </a:cubicBezTo>
                      <a:cubicBezTo>
                        <a:pt x="120" y="66"/>
                        <a:pt x="118" y="62"/>
                        <a:pt x="117" y="60"/>
                      </a:cubicBezTo>
                      <a:cubicBezTo>
                        <a:pt x="117" y="59"/>
                        <a:pt x="117" y="57"/>
                        <a:pt x="118" y="56"/>
                      </a:cubicBezTo>
                      <a:close/>
                      <a:moveTo>
                        <a:pt x="94" y="25"/>
                      </a:moveTo>
                      <a:cubicBezTo>
                        <a:pt x="93" y="26"/>
                        <a:pt x="89" y="24"/>
                        <a:pt x="89" y="23"/>
                      </a:cubicBezTo>
                      <a:cubicBezTo>
                        <a:pt x="90" y="20"/>
                        <a:pt x="94" y="24"/>
                        <a:pt x="94" y="25"/>
                      </a:cubicBezTo>
                      <a:close/>
                      <a:moveTo>
                        <a:pt x="91" y="54"/>
                      </a:moveTo>
                      <a:cubicBezTo>
                        <a:pt x="92" y="53"/>
                        <a:pt x="93" y="53"/>
                        <a:pt x="94" y="53"/>
                      </a:cubicBezTo>
                      <a:cubicBezTo>
                        <a:pt x="95" y="53"/>
                        <a:pt x="97" y="57"/>
                        <a:pt x="97" y="58"/>
                      </a:cubicBezTo>
                      <a:cubicBezTo>
                        <a:pt x="98" y="59"/>
                        <a:pt x="99" y="57"/>
                        <a:pt x="99" y="57"/>
                      </a:cubicBezTo>
                      <a:cubicBezTo>
                        <a:pt x="100" y="57"/>
                        <a:pt x="101" y="56"/>
                        <a:pt x="101" y="55"/>
                      </a:cubicBezTo>
                      <a:cubicBezTo>
                        <a:pt x="101" y="54"/>
                        <a:pt x="102" y="54"/>
                        <a:pt x="103" y="54"/>
                      </a:cubicBezTo>
                      <a:cubicBezTo>
                        <a:pt x="105" y="54"/>
                        <a:pt x="104" y="55"/>
                        <a:pt x="103" y="55"/>
                      </a:cubicBezTo>
                      <a:cubicBezTo>
                        <a:pt x="102" y="56"/>
                        <a:pt x="102" y="57"/>
                        <a:pt x="104" y="57"/>
                      </a:cubicBezTo>
                      <a:cubicBezTo>
                        <a:pt x="106" y="58"/>
                        <a:pt x="107" y="60"/>
                        <a:pt x="109" y="62"/>
                      </a:cubicBezTo>
                      <a:cubicBezTo>
                        <a:pt x="111" y="63"/>
                        <a:pt x="111" y="66"/>
                        <a:pt x="110" y="66"/>
                      </a:cubicBezTo>
                      <a:cubicBezTo>
                        <a:pt x="109" y="67"/>
                        <a:pt x="106" y="67"/>
                        <a:pt x="105" y="66"/>
                      </a:cubicBezTo>
                      <a:cubicBezTo>
                        <a:pt x="104" y="66"/>
                        <a:pt x="102" y="64"/>
                        <a:pt x="100" y="64"/>
                      </a:cubicBezTo>
                      <a:cubicBezTo>
                        <a:pt x="98" y="63"/>
                        <a:pt x="96" y="63"/>
                        <a:pt x="95" y="64"/>
                      </a:cubicBezTo>
                      <a:cubicBezTo>
                        <a:pt x="95" y="66"/>
                        <a:pt x="92" y="65"/>
                        <a:pt x="91" y="65"/>
                      </a:cubicBezTo>
                      <a:cubicBezTo>
                        <a:pt x="90" y="65"/>
                        <a:pt x="89" y="67"/>
                        <a:pt x="88" y="66"/>
                      </a:cubicBezTo>
                      <a:cubicBezTo>
                        <a:pt x="88" y="66"/>
                        <a:pt x="89" y="62"/>
                        <a:pt x="88" y="62"/>
                      </a:cubicBezTo>
                      <a:cubicBezTo>
                        <a:pt x="87" y="62"/>
                        <a:pt x="88" y="59"/>
                        <a:pt x="89" y="59"/>
                      </a:cubicBezTo>
                      <a:cubicBezTo>
                        <a:pt x="90" y="58"/>
                        <a:pt x="91" y="56"/>
                        <a:pt x="91"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95" name="ïşḻïďê-Freeform: Shape 30"/>
                <p:cNvSpPr/>
                <p:nvPr/>
              </p:nvSpPr>
              <p:spPr bwMode="auto">
                <a:xfrm>
                  <a:off x="6604624" y="4184858"/>
                  <a:ext cx="22901" cy="30535"/>
                </a:xfrm>
                <a:custGeom>
                  <a:avLst/>
                  <a:gdLst>
                    <a:gd name="T0" fmla="*/ 1 w 3"/>
                    <a:gd name="T1" fmla="*/ 4 h 4"/>
                    <a:gd name="T2" fmla="*/ 3 w 3"/>
                    <a:gd name="T3" fmla="*/ 4 h 4"/>
                    <a:gd name="T4" fmla="*/ 1 w 3"/>
                    <a:gd name="T5" fmla="*/ 2 h 4"/>
                    <a:gd name="T6" fmla="*/ 0 w 3"/>
                    <a:gd name="T7" fmla="*/ 0 h 4"/>
                    <a:gd name="T8" fmla="*/ 0 w 3"/>
                    <a:gd name="T9" fmla="*/ 0 h 4"/>
                    <a:gd name="T10" fmla="*/ 0 w 3"/>
                    <a:gd name="T11" fmla="*/ 1 h 4"/>
                    <a:gd name="T12" fmla="*/ 1 w 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4"/>
                      </a:moveTo>
                      <a:cubicBezTo>
                        <a:pt x="1" y="4"/>
                        <a:pt x="1" y="4"/>
                        <a:pt x="3" y="4"/>
                      </a:cubicBezTo>
                      <a:cubicBezTo>
                        <a:pt x="2" y="4"/>
                        <a:pt x="1" y="2"/>
                        <a:pt x="1" y="2"/>
                      </a:cubicBezTo>
                      <a:cubicBezTo>
                        <a:pt x="1" y="2"/>
                        <a:pt x="1" y="0"/>
                        <a:pt x="0" y="0"/>
                      </a:cubicBezTo>
                      <a:cubicBezTo>
                        <a:pt x="0" y="0"/>
                        <a:pt x="0" y="0"/>
                        <a:pt x="0" y="0"/>
                      </a:cubicBezTo>
                      <a:cubicBezTo>
                        <a:pt x="0" y="1"/>
                        <a:pt x="0" y="1"/>
                        <a:pt x="0" y="1"/>
                      </a:cubicBezTo>
                      <a:cubicBezTo>
                        <a:pt x="1" y="2"/>
                        <a:pt x="1" y="3"/>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96" name="ïşḻïďê-Oval 31"/>
                <p:cNvSpPr>
                  <a:spLocks noChangeAspect="1"/>
                </p:cNvSpPr>
                <p:nvPr/>
              </p:nvSpPr>
              <p:spPr>
                <a:xfrm>
                  <a:off x="4359424" y="4920678"/>
                  <a:ext cx="152400" cy="152400"/>
                </a:xfrm>
                <a:prstGeom prst="ellipse">
                  <a:avLst/>
                </a:prstGeom>
                <a:solidFill>
                  <a:srgbClr val="BFBFC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sz="1600">
                    <a:solidFill>
                      <a:schemeClr val="tx1">
                        <a:lumMod val="75000"/>
                        <a:lumOff val="25000"/>
                      </a:schemeClr>
                    </a:solidFill>
                    <a:cs typeface="+mn-ea"/>
                    <a:sym typeface="+mn-lt"/>
                  </a:endParaRPr>
                </a:p>
              </p:txBody>
            </p:sp>
            <p:sp>
              <p:nvSpPr>
                <p:cNvPr id="97" name="ïşḻïďê-Oval 32"/>
                <p:cNvSpPr>
                  <a:spLocks noChangeAspect="1"/>
                </p:cNvSpPr>
                <p:nvPr/>
              </p:nvSpPr>
              <p:spPr>
                <a:xfrm>
                  <a:off x="4875327" y="3692215"/>
                  <a:ext cx="152400" cy="152400"/>
                </a:xfrm>
                <a:prstGeom prst="ellipse">
                  <a:avLst/>
                </a:prstGeom>
                <a:solidFill>
                  <a:srgbClr val="BFBFC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sz="1600">
                    <a:solidFill>
                      <a:schemeClr val="tx1">
                        <a:lumMod val="75000"/>
                        <a:lumOff val="25000"/>
                      </a:schemeClr>
                    </a:solidFill>
                    <a:cs typeface="+mn-ea"/>
                    <a:sym typeface="+mn-lt"/>
                  </a:endParaRPr>
                </a:p>
              </p:txBody>
            </p:sp>
            <p:sp>
              <p:nvSpPr>
                <p:cNvPr id="98" name="ïşḻïďê-Oval 34"/>
                <p:cNvSpPr>
                  <a:spLocks noChangeAspect="1"/>
                </p:cNvSpPr>
                <p:nvPr/>
              </p:nvSpPr>
              <p:spPr>
                <a:xfrm>
                  <a:off x="7183969" y="3692215"/>
                  <a:ext cx="152400" cy="152400"/>
                </a:xfrm>
                <a:prstGeom prst="ellipse">
                  <a:avLst/>
                </a:prstGeom>
                <a:solidFill>
                  <a:srgbClr val="BFBFC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sz="1600">
                    <a:solidFill>
                      <a:schemeClr val="tx1">
                        <a:lumMod val="75000"/>
                        <a:lumOff val="25000"/>
                      </a:schemeClr>
                    </a:solidFill>
                    <a:cs typeface="+mn-ea"/>
                    <a:sym typeface="+mn-lt"/>
                  </a:endParaRPr>
                </a:p>
              </p:txBody>
            </p:sp>
          </p:grpSp>
        </p:grpSp>
        <p:sp>
          <p:nvSpPr>
            <p:cNvPr id="18" name="ïşḻïďê-Oval 35"/>
            <p:cNvSpPr>
              <a:spLocks noChangeAspect="1"/>
            </p:cNvSpPr>
            <p:nvPr/>
          </p:nvSpPr>
          <p:spPr>
            <a:xfrm>
              <a:off x="7680176" y="4920678"/>
              <a:ext cx="152400" cy="152400"/>
            </a:xfrm>
            <a:prstGeom prst="ellipse">
              <a:avLst/>
            </a:prstGeom>
            <a:solidFill>
              <a:srgbClr val="BFBFC2"/>
            </a:solidFill>
            <a:ln w="12700" cap="flat" cmpd="sng" algn="ctr">
              <a:noFill/>
              <a:prstDash val="solid"/>
              <a:miter lim="800000"/>
              <a:headEnd type="none" w="med" len="med"/>
              <a:tailEnd type="none" w="med" len="med"/>
            </a:ln>
            <a:effectLst/>
            <a:extLst>
              <a:ext uri="{91240B29-F687-4F45-9708-019B960494DF}">
                <a14:hiddenLine xmlns:a14="http://schemas.microsoft.com/office/drawing/2010/main" w="12700">
                  <a:solidFill>
                    <a:schemeClr val="accent6">
                      <a:lumMod val="100000"/>
                    </a:schemeClr>
                  </a:solidFill>
                  <a:prstDash val="solid"/>
                  <a:miter lim="800000"/>
                  <a:headEnd type="none" w="med" len="med"/>
                  <a:tailEnd type="none" w="med" len="med"/>
                </a14:hiddenLine>
              </a:ext>
            </a:extLst>
          </p:spPr>
          <p:style>
            <a:lnRef idx="1">
              <a:schemeClr val="accent1"/>
            </a:lnRef>
            <a:fillRef idx="3">
              <a:schemeClr val="accent1"/>
            </a:fillRef>
            <a:effectRef idx="2">
              <a:schemeClr val="accent1"/>
            </a:effectRef>
            <a:fontRef idx="minor">
              <a:schemeClr val="lt1"/>
            </a:fontRef>
          </p:style>
          <p:txBody>
            <a:bodyPr anchor="ctr"/>
            <a:lstStyle/>
            <a:p>
              <a:pPr algn="ctr"/>
              <a:endParaRPr sz="1600">
                <a:solidFill>
                  <a:schemeClr val="tx1">
                    <a:lumMod val="75000"/>
                    <a:lumOff val="25000"/>
                  </a:schemeClr>
                </a:solidFill>
                <a:cs typeface="+mn-ea"/>
                <a:sym typeface="+mn-lt"/>
              </a:endParaRPr>
            </a:p>
          </p:txBody>
        </p:sp>
        <p:sp>
          <p:nvSpPr>
            <p:cNvPr id="19" name="ïşḻïďê-Oval 38"/>
            <p:cNvSpPr/>
            <p:nvPr/>
          </p:nvSpPr>
          <p:spPr bwMode="auto">
            <a:xfrm>
              <a:off x="8068871" y="4490469"/>
              <a:ext cx="969171" cy="968376"/>
            </a:xfrm>
            <a:prstGeom prst="ellipse">
              <a:avLst/>
            </a:prstGeom>
            <a:solidFill>
              <a:srgbClr val="D2A277"/>
            </a:solidFill>
            <a:ln w="12700" cap="flat" cmpd="sng" algn="ctr">
              <a:noFill/>
              <a:prstDash val="solid"/>
              <a:round/>
              <a:headEnd type="none" w="med" len="med"/>
              <a:tailEnd type="none" w="med" len="med"/>
            </a:ln>
            <a:effectLst>
              <a:outerShdw blurRad="50800" dist="38100" dir="5400000" algn="t" rotWithShape="0">
                <a:prstClr val="black">
                  <a:alpha val="40000"/>
                </a:prstClr>
              </a:outerShdw>
            </a:effectLst>
            <a:extLst>
              <a:ext uri="{91240B29-F687-4F45-9708-019B960494DF}">
                <a14:hiddenLine xmlns:a14="http://schemas.microsoft.com/office/drawing/2010/main" w="12700">
                  <a:solidFill>
                    <a:schemeClr val="accent5">
                      <a:lumMod val="100000"/>
                    </a:schemeClr>
                  </a:solidFill>
                  <a:prstDash val="solid"/>
                  <a:round/>
                  <a:headEnd type="none" w="med" len="med"/>
                  <a:tailEnd type="none" w="med" len="med"/>
                </a14:hiddenLine>
              </a:ext>
            </a:extLst>
          </p:spPr>
          <p:txBody>
            <a:bodyPr anchor="ctr"/>
            <a:lstStyle/>
            <a:p>
              <a:pPr algn="ctr"/>
              <a:endParaRPr sz="1600">
                <a:solidFill>
                  <a:schemeClr val="tx1">
                    <a:lumMod val="75000"/>
                    <a:lumOff val="25000"/>
                  </a:schemeClr>
                </a:solidFill>
                <a:cs typeface="+mn-ea"/>
                <a:sym typeface="+mn-lt"/>
              </a:endParaRPr>
            </a:p>
          </p:txBody>
        </p:sp>
        <p:grpSp>
          <p:nvGrpSpPr>
            <p:cNvPr id="20" name="Group 39"/>
            <p:cNvGrpSpPr/>
            <p:nvPr/>
          </p:nvGrpSpPr>
          <p:grpSpPr>
            <a:xfrm>
              <a:off x="8208456" y="4777571"/>
              <a:ext cx="693170" cy="394171"/>
              <a:chOff x="279400" y="-1397000"/>
              <a:chExt cx="1387475" cy="788988"/>
            </a:xfrm>
          </p:grpSpPr>
          <p:sp>
            <p:nvSpPr>
              <p:cNvPr id="64" name="ïşḻïďê-Freeform: Shape 40"/>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65" name="ïşḻïďê-Freeform: Shape 41"/>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66" name="ïşḻïďê-Freeform: Shape 42"/>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67" name="ïşḻïďê-Freeform: Shape 43"/>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grpSp>
        <p:grpSp>
          <p:nvGrpSpPr>
            <p:cNvPr id="21" name="Group 44"/>
            <p:cNvGrpSpPr/>
            <p:nvPr/>
          </p:nvGrpSpPr>
          <p:grpSpPr>
            <a:xfrm>
              <a:off x="7417211" y="2809237"/>
              <a:ext cx="969171" cy="971549"/>
              <a:chOff x="7204075" y="-1846263"/>
              <a:chExt cx="1939925" cy="1944688"/>
            </a:xfrm>
          </p:grpSpPr>
          <p:sp>
            <p:nvSpPr>
              <p:cNvPr id="57" name="ïşḻïďê-Oval 45"/>
              <p:cNvSpPr/>
              <p:nvPr/>
            </p:nvSpPr>
            <p:spPr bwMode="auto">
              <a:xfrm>
                <a:off x="7204075" y="-1846263"/>
                <a:ext cx="1939925" cy="1944688"/>
              </a:xfrm>
              <a:prstGeom prst="ellipse">
                <a:avLst/>
              </a:prstGeom>
              <a:solidFill>
                <a:srgbClr val="D2A277"/>
              </a:solidFill>
              <a:ln>
                <a:noFill/>
              </a:ln>
              <a:effectLst>
                <a:outerShdw blurRad="50800" dist="38100" dir="5400000" algn="t" rotWithShape="0">
                  <a:prstClr val="black">
                    <a:alpha val="40000"/>
                  </a:prstClr>
                </a:outerShdw>
              </a:effectLst>
            </p:spPr>
            <p:txBody>
              <a:bodyPr anchor="ctr"/>
              <a:lstStyle/>
              <a:p>
                <a:pPr algn="ctr"/>
                <a:endParaRPr sz="1600">
                  <a:solidFill>
                    <a:schemeClr val="tx1">
                      <a:lumMod val="75000"/>
                      <a:lumOff val="25000"/>
                    </a:schemeClr>
                  </a:solidFill>
                  <a:cs typeface="+mn-ea"/>
                  <a:sym typeface="+mn-lt"/>
                </a:endParaRPr>
              </a:p>
            </p:txBody>
          </p:sp>
          <p:grpSp>
            <p:nvGrpSpPr>
              <p:cNvPr id="58" name="Group 46"/>
              <p:cNvGrpSpPr/>
              <p:nvPr/>
            </p:nvGrpSpPr>
            <p:grpSpPr>
              <a:xfrm>
                <a:off x="7519988" y="-1506538"/>
                <a:ext cx="1312862" cy="1265238"/>
                <a:chOff x="7519988" y="-1506538"/>
                <a:chExt cx="1312862" cy="1265238"/>
              </a:xfrm>
            </p:grpSpPr>
            <p:sp>
              <p:nvSpPr>
                <p:cNvPr id="59" name="ïşḻïďê-Freeform: Shape 47"/>
                <p:cNvSpPr/>
                <p:nvPr/>
              </p:nvSpPr>
              <p:spPr bwMode="auto">
                <a:xfrm>
                  <a:off x="7519988" y="-1484313"/>
                  <a:ext cx="1176338" cy="1117600"/>
                </a:xfrm>
                <a:custGeom>
                  <a:avLst/>
                  <a:gdLst>
                    <a:gd name="T0" fmla="*/ 211 w 215"/>
                    <a:gd name="T1" fmla="*/ 164 h 204"/>
                    <a:gd name="T2" fmla="*/ 147 w 215"/>
                    <a:gd name="T3" fmla="*/ 199 h 204"/>
                    <a:gd name="T4" fmla="*/ 46 w 215"/>
                    <a:gd name="T5" fmla="*/ 10 h 204"/>
                    <a:gd name="T6" fmla="*/ 35 w 215"/>
                    <a:gd name="T7" fmla="*/ 1 h 204"/>
                    <a:gd name="T8" fmla="*/ 22 w 215"/>
                    <a:gd name="T9" fmla="*/ 3 h 204"/>
                    <a:gd name="T10" fmla="*/ 1 w 215"/>
                    <a:gd name="T11" fmla="*/ 14 h 204"/>
                    <a:gd name="T12" fmla="*/ 0 w 215"/>
                    <a:gd name="T13" fmla="*/ 17 h 204"/>
                    <a:gd name="T14" fmla="*/ 3 w 215"/>
                    <a:gd name="T15" fmla="*/ 18 h 204"/>
                    <a:gd name="T16" fmla="*/ 24 w 215"/>
                    <a:gd name="T17" fmla="*/ 7 h 204"/>
                    <a:gd name="T18" fmla="*/ 34 w 215"/>
                    <a:gd name="T19" fmla="*/ 6 h 204"/>
                    <a:gd name="T20" fmla="*/ 41 w 215"/>
                    <a:gd name="T21" fmla="*/ 12 h 204"/>
                    <a:gd name="T22" fmla="*/ 144 w 215"/>
                    <a:gd name="T23" fmla="*/ 203 h 204"/>
                    <a:gd name="T24" fmla="*/ 146 w 215"/>
                    <a:gd name="T25" fmla="*/ 204 h 204"/>
                    <a:gd name="T26" fmla="*/ 146 w 215"/>
                    <a:gd name="T27" fmla="*/ 204 h 204"/>
                    <a:gd name="T28" fmla="*/ 148 w 215"/>
                    <a:gd name="T29" fmla="*/ 204 h 204"/>
                    <a:gd name="T30" fmla="*/ 213 w 215"/>
                    <a:gd name="T31" fmla="*/ 168 h 204"/>
                    <a:gd name="T32" fmla="*/ 214 w 215"/>
                    <a:gd name="T33" fmla="*/ 165 h 204"/>
                    <a:gd name="T34" fmla="*/ 211 w 215"/>
                    <a:gd name="T35"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04">
                      <a:moveTo>
                        <a:pt x="211" y="164"/>
                      </a:moveTo>
                      <a:cubicBezTo>
                        <a:pt x="147" y="199"/>
                        <a:pt x="147" y="199"/>
                        <a:pt x="147" y="199"/>
                      </a:cubicBezTo>
                      <a:cubicBezTo>
                        <a:pt x="46" y="10"/>
                        <a:pt x="46" y="10"/>
                        <a:pt x="46" y="10"/>
                      </a:cubicBezTo>
                      <a:cubicBezTo>
                        <a:pt x="43" y="6"/>
                        <a:pt x="40" y="3"/>
                        <a:pt x="35" y="1"/>
                      </a:cubicBezTo>
                      <a:cubicBezTo>
                        <a:pt x="31" y="0"/>
                        <a:pt x="26" y="1"/>
                        <a:pt x="22" y="3"/>
                      </a:cubicBezTo>
                      <a:cubicBezTo>
                        <a:pt x="1" y="14"/>
                        <a:pt x="1" y="14"/>
                        <a:pt x="1" y="14"/>
                      </a:cubicBezTo>
                      <a:cubicBezTo>
                        <a:pt x="0" y="15"/>
                        <a:pt x="0" y="16"/>
                        <a:pt x="0" y="17"/>
                      </a:cubicBezTo>
                      <a:cubicBezTo>
                        <a:pt x="1" y="18"/>
                        <a:pt x="2" y="19"/>
                        <a:pt x="3" y="18"/>
                      </a:cubicBezTo>
                      <a:cubicBezTo>
                        <a:pt x="24" y="7"/>
                        <a:pt x="24" y="7"/>
                        <a:pt x="24" y="7"/>
                      </a:cubicBezTo>
                      <a:cubicBezTo>
                        <a:pt x="27" y="5"/>
                        <a:pt x="31" y="5"/>
                        <a:pt x="34" y="6"/>
                      </a:cubicBezTo>
                      <a:cubicBezTo>
                        <a:pt x="37" y="7"/>
                        <a:pt x="40" y="9"/>
                        <a:pt x="41" y="12"/>
                      </a:cubicBezTo>
                      <a:cubicBezTo>
                        <a:pt x="144" y="203"/>
                        <a:pt x="144" y="203"/>
                        <a:pt x="144" y="203"/>
                      </a:cubicBezTo>
                      <a:cubicBezTo>
                        <a:pt x="145" y="203"/>
                        <a:pt x="145" y="204"/>
                        <a:pt x="146" y="204"/>
                      </a:cubicBezTo>
                      <a:cubicBezTo>
                        <a:pt x="146" y="204"/>
                        <a:pt x="146" y="204"/>
                        <a:pt x="146" y="204"/>
                      </a:cubicBezTo>
                      <a:cubicBezTo>
                        <a:pt x="147" y="204"/>
                        <a:pt x="147" y="204"/>
                        <a:pt x="148" y="204"/>
                      </a:cubicBezTo>
                      <a:cubicBezTo>
                        <a:pt x="213" y="168"/>
                        <a:pt x="213" y="168"/>
                        <a:pt x="213" y="168"/>
                      </a:cubicBezTo>
                      <a:cubicBezTo>
                        <a:pt x="215" y="168"/>
                        <a:pt x="215" y="166"/>
                        <a:pt x="214" y="165"/>
                      </a:cubicBezTo>
                      <a:cubicBezTo>
                        <a:pt x="214" y="164"/>
                        <a:pt x="212" y="164"/>
                        <a:pt x="211" y="16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60" name="ïşḻïďê-Freeform: Shape 48"/>
                <p:cNvSpPr/>
                <p:nvPr/>
              </p:nvSpPr>
              <p:spPr bwMode="auto">
                <a:xfrm>
                  <a:off x="8045450" y="-422275"/>
                  <a:ext cx="190500" cy="180975"/>
                </a:xfrm>
                <a:custGeom>
                  <a:avLst/>
                  <a:gdLst>
                    <a:gd name="T0" fmla="*/ 18 w 35"/>
                    <a:gd name="T1" fmla="*/ 0 h 33"/>
                    <a:gd name="T2" fmla="*/ 11 w 35"/>
                    <a:gd name="T3" fmla="*/ 2 h 33"/>
                    <a:gd name="T4" fmla="*/ 4 w 35"/>
                    <a:gd name="T5" fmla="*/ 24 h 33"/>
                    <a:gd name="T6" fmla="*/ 19 w 35"/>
                    <a:gd name="T7" fmla="*/ 33 h 33"/>
                    <a:gd name="T8" fmla="*/ 26 w 35"/>
                    <a:gd name="T9" fmla="*/ 31 h 33"/>
                    <a:gd name="T10" fmla="*/ 34 w 35"/>
                    <a:gd name="T11" fmla="*/ 21 h 33"/>
                    <a:gd name="T12" fmla="*/ 33 w 35"/>
                    <a:gd name="T13" fmla="*/ 9 h 33"/>
                    <a:gd name="T14" fmla="*/ 18 w 35"/>
                    <a:gd name="T15" fmla="*/ 0 h 33"/>
                    <a:gd name="T16" fmla="*/ 30 w 35"/>
                    <a:gd name="T17" fmla="*/ 20 h 33"/>
                    <a:gd name="T18" fmla="*/ 24 w 35"/>
                    <a:gd name="T19" fmla="*/ 27 h 33"/>
                    <a:gd name="T20" fmla="*/ 19 w 35"/>
                    <a:gd name="T21" fmla="*/ 28 h 33"/>
                    <a:gd name="T22" fmla="*/ 8 w 35"/>
                    <a:gd name="T23" fmla="*/ 22 h 33"/>
                    <a:gd name="T24" fmla="*/ 13 w 35"/>
                    <a:gd name="T25" fmla="*/ 6 h 33"/>
                    <a:gd name="T26" fmla="*/ 18 w 35"/>
                    <a:gd name="T27" fmla="*/ 5 h 33"/>
                    <a:gd name="T28" fmla="*/ 29 w 35"/>
                    <a:gd name="T29" fmla="*/ 11 h 33"/>
                    <a:gd name="T30" fmla="*/ 30 w 35"/>
                    <a:gd name="T3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3">
                      <a:moveTo>
                        <a:pt x="18" y="0"/>
                      </a:moveTo>
                      <a:cubicBezTo>
                        <a:pt x="16" y="0"/>
                        <a:pt x="13" y="1"/>
                        <a:pt x="11" y="2"/>
                      </a:cubicBezTo>
                      <a:cubicBezTo>
                        <a:pt x="3" y="6"/>
                        <a:pt x="0" y="16"/>
                        <a:pt x="4" y="24"/>
                      </a:cubicBezTo>
                      <a:cubicBezTo>
                        <a:pt x="7" y="30"/>
                        <a:pt x="13" y="33"/>
                        <a:pt x="19" y="33"/>
                      </a:cubicBezTo>
                      <a:cubicBezTo>
                        <a:pt x="21" y="33"/>
                        <a:pt x="24" y="32"/>
                        <a:pt x="26" y="31"/>
                      </a:cubicBezTo>
                      <a:cubicBezTo>
                        <a:pt x="30" y="29"/>
                        <a:pt x="33" y="25"/>
                        <a:pt x="34" y="21"/>
                      </a:cubicBezTo>
                      <a:cubicBezTo>
                        <a:pt x="35" y="17"/>
                        <a:pt x="35" y="13"/>
                        <a:pt x="33" y="9"/>
                      </a:cubicBezTo>
                      <a:cubicBezTo>
                        <a:pt x="30" y="4"/>
                        <a:pt x="24" y="0"/>
                        <a:pt x="18" y="0"/>
                      </a:cubicBezTo>
                      <a:close/>
                      <a:moveTo>
                        <a:pt x="30" y="20"/>
                      </a:moveTo>
                      <a:cubicBezTo>
                        <a:pt x="29" y="23"/>
                        <a:pt x="27" y="25"/>
                        <a:pt x="24" y="27"/>
                      </a:cubicBezTo>
                      <a:cubicBezTo>
                        <a:pt x="22" y="28"/>
                        <a:pt x="20" y="28"/>
                        <a:pt x="19" y="28"/>
                      </a:cubicBezTo>
                      <a:cubicBezTo>
                        <a:pt x="14" y="28"/>
                        <a:pt x="10" y="26"/>
                        <a:pt x="8" y="22"/>
                      </a:cubicBezTo>
                      <a:cubicBezTo>
                        <a:pt x="5" y="16"/>
                        <a:pt x="7" y="9"/>
                        <a:pt x="13" y="6"/>
                      </a:cubicBezTo>
                      <a:cubicBezTo>
                        <a:pt x="15" y="5"/>
                        <a:pt x="17" y="5"/>
                        <a:pt x="18" y="5"/>
                      </a:cubicBezTo>
                      <a:cubicBezTo>
                        <a:pt x="23" y="5"/>
                        <a:pt x="27" y="7"/>
                        <a:pt x="29" y="11"/>
                      </a:cubicBezTo>
                      <a:cubicBezTo>
                        <a:pt x="30" y="14"/>
                        <a:pt x="31" y="17"/>
                        <a:pt x="30"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61" name="ïşḻïďê-Freeform: Shape 49"/>
                <p:cNvSpPr/>
                <p:nvPr/>
              </p:nvSpPr>
              <p:spPr bwMode="auto">
                <a:xfrm>
                  <a:off x="7962900" y="-1506538"/>
                  <a:ext cx="869950" cy="1003300"/>
                </a:xfrm>
                <a:custGeom>
                  <a:avLst/>
                  <a:gdLst>
                    <a:gd name="T0" fmla="*/ 158 w 159"/>
                    <a:gd name="T1" fmla="*/ 135 h 183"/>
                    <a:gd name="T2" fmla="*/ 86 w 159"/>
                    <a:gd name="T3" fmla="*/ 2 h 183"/>
                    <a:gd name="T4" fmla="*/ 84 w 159"/>
                    <a:gd name="T5" fmla="*/ 0 h 183"/>
                    <a:gd name="T6" fmla="*/ 83 w 159"/>
                    <a:gd name="T7" fmla="*/ 1 h 183"/>
                    <a:gd name="T8" fmla="*/ 1 w 159"/>
                    <a:gd name="T9" fmla="*/ 45 h 183"/>
                    <a:gd name="T10" fmla="*/ 0 w 159"/>
                    <a:gd name="T11" fmla="*/ 48 h 183"/>
                    <a:gd name="T12" fmla="*/ 72 w 159"/>
                    <a:gd name="T13" fmla="*/ 181 h 183"/>
                    <a:gd name="T14" fmla="*/ 74 w 159"/>
                    <a:gd name="T15" fmla="*/ 183 h 183"/>
                    <a:gd name="T16" fmla="*/ 74 w 159"/>
                    <a:gd name="T17" fmla="*/ 183 h 183"/>
                    <a:gd name="T18" fmla="*/ 76 w 159"/>
                    <a:gd name="T19" fmla="*/ 182 h 183"/>
                    <a:gd name="T20" fmla="*/ 157 w 159"/>
                    <a:gd name="T21" fmla="*/ 138 h 183"/>
                    <a:gd name="T22" fmla="*/ 158 w 159"/>
                    <a:gd name="T23" fmla="*/ 135 h 183"/>
                    <a:gd name="T24" fmla="*/ 83 w 159"/>
                    <a:gd name="T25" fmla="*/ 6 h 183"/>
                    <a:gd name="T26" fmla="*/ 117 w 159"/>
                    <a:gd name="T27" fmla="*/ 69 h 183"/>
                    <a:gd name="T28" fmla="*/ 39 w 159"/>
                    <a:gd name="T29" fmla="*/ 110 h 183"/>
                    <a:gd name="T30" fmla="*/ 6 w 159"/>
                    <a:gd name="T31" fmla="*/ 48 h 183"/>
                    <a:gd name="T32" fmla="*/ 83 w 159"/>
                    <a:gd name="T33" fmla="*/ 6 h 183"/>
                    <a:gd name="T34" fmla="*/ 75 w 159"/>
                    <a:gd name="T35" fmla="*/ 177 h 183"/>
                    <a:gd name="T36" fmla="*/ 42 w 159"/>
                    <a:gd name="T37" fmla="*/ 114 h 183"/>
                    <a:gd name="T38" fmla="*/ 119 w 159"/>
                    <a:gd name="T39" fmla="*/ 73 h 183"/>
                    <a:gd name="T40" fmla="*/ 153 w 159"/>
                    <a:gd name="T41" fmla="*/ 135 h 183"/>
                    <a:gd name="T42" fmla="*/ 75 w 159"/>
                    <a:gd name="T43" fmla="*/ 1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83">
                      <a:moveTo>
                        <a:pt x="158" y="135"/>
                      </a:moveTo>
                      <a:cubicBezTo>
                        <a:pt x="86" y="2"/>
                        <a:pt x="86" y="2"/>
                        <a:pt x="86" y="2"/>
                      </a:cubicBezTo>
                      <a:cubicBezTo>
                        <a:pt x="86" y="1"/>
                        <a:pt x="85" y="1"/>
                        <a:pt x="84" y="0"/>
                      </a:cubicBezTo>
                      <a:cubicBezTo>
                        <a:pt x="84" y="0"/>
                        <a:pt x="83" y="0"/>
                        <a:pt x="83" y="1"/>
                      </a:cubicBezTo>
                      <a:cubicBezTo>
                        <a:pt x="1" y="45"/>
                        <a:pt x="1" y="45"/>
                        <a:pt x="1" y="45"/>
                      </a:cubicBezTo>
                      <a:cubicBezTo>
                        <a:pt x="0" y="45"/>
                        <a:pt x="0" y="47"/>
                        <a:pt x="0" y="48"/>
                      </a:cubicBezTo>
                      <a:cubicBezTo>
                        <a:pt x="72" y="181"/>
                        <a:pt x="72" y="181"/>
                        <a:pt x="72" y="181"/>
                      </a:cubicBezTo>
                      <a:cubicBezTo>
                        <a:pt x="73" y="182"/>
                        <a:pt x="73" y="182"/>
                        <a:pt x="74" y="183"/>
                      </a:cubicBezTo>
                      <a:cubicBezTo>
                        <a:pt x="74" y="183"/>
                        <a:pt x="74" y="183"/>
                        <a:pt x="74" y="183"/>
                      </a:cubicBezTo>
                      <a:cubicBezTo>
                        <a:pt x="75" y="183"/>
                        <a:pt x="75" y="183"/>
                        <a:pt x="76" y="182"/>
                      </a:cubicBezTo>
                      <a:cubicBezTo>
                        <a:pt x="157" y="138"/>
                        <a:pt x="157" y="138"/>
                        <a:pt x="157" y="138"/>
                      </a:cubicBezTo>
                      <a:cubicBezTo>
                        <a:pt x="158" y="138"/>
                        <a:pt x="159" y="136"/>
                        <a:pt x="158" y="135"/>
                      </a:cubicBezTo>
                      <a:close/>
                      <a:moveTo>
                        <a:pt x="83" y="6"/>
                      </a:moveTo>
                      <a:cubicBezTo>
                        <a:pt x="117" y="69"/>
                        <a:pt x="117" y="69"/>
                        <a:pt x="117" y="69"/>
                      </a:cubicBezTo>
                      <a:cubicBezTo>
                        <a:pt x="39" y="110"/>
                        <a:pt x="39" y="110"/>
                        <a:pt x="39" y="110"/>
                      </a:cubicBezTo>
                      <a:cubicBezTo>
                        <a:pt x="6" y="48"/>
                        <a:pt x="6" y="48"/>
                        <a:pt x="6" y="48"/>
                      </a:cubicBezTo>
                      <a:lnTo>
                        <a:pt x="83" y="6"/>
                      </a:lnTo>
                      <a:close/>
                      <a:moveTo>
                        <a:pt x="75" y="177"/>
                      </a:moveTo>
                      <a:cubicBezTo>
                        <a:pt x="42" y="114"/>
                        <a:pt x="42" y="114"/>
                        <a:pt x="42" y="114"/>
                      </a:cubicBezTo>
                      <a:cubicBezTo>
                        <a:pt x="119" y="73"/>
                        <a:pt x="119" y="73"/>
                        <a:pt x="119" y="73"/>
                      </a:cubicBezTo>
                      <a:cubicBezTo>
                        <a:pt x="153" y="135"/>
                        <a:pt x="153" y="135"/>
                        <a:pt x="153" y="135"/>
                      </a:cubicBezTo>
                      <a:lnTo>
                        <a:pt x="75" y="17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62" name="ïşḻïďê-Freeform: Shape 50"/>
                <p:cNvSpPr/>
                <p:nvPr/>
              </p:nvSpPr>
              <p:spPr bwMode="auto">
                <a:xfrm>
                  <a:off x="8132763" y="-1341438"/>
                  <a:ext cx="234950" cy="136525"/>
                </a:xfrm>
                <a:custGeom>
                  <a:avLst/>
                  <a:gdLst>
                    <a:gd name="T0" fmla="*/ 42 w 43"/>
                    <a:gd name="T1" fmla="*/ 4 h 25"/>
                    <a:gd name="T2" fmla="*/ 43 w 43"/>
                    <a:gd name="T3" fmla="*/ 1 h 25"/>
                    <a:gd name="T4" fmla="*/ 40 w 43"/>
                    <a:gd name="T5" fmla="*/ 0 h 25"/>
                    <a:gd name="T6" fmla="*/ 2 w 43"/>
                    <a:gd name="T7" fmla="*/ 21 h 25"/>
                    <a:gd name="T8" fmla="*/ 1 w 43"/>
                    <a:gd name="T9" fmla="*/ 24 h 25"/>
                    <a:gd name="T10" fmla="*/ 3 w 43"/>
                    <a:gd name="T11" fmla="*/ 25 h 25"/>
                    <a:gd name="T12" fmla="*/ 4 w 43"/>
                    <a:gd name="T13" fmla="*/ 25 h 25"/>
                    <a:gd name="T14" fmla="*/ 42 w 43"/>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2" y="4"/>
                      </a:moveTo>
                      <a:cubicBezTo>
                        <a:pt x="43" y="4"/>
                        <a:pt x="43" y="2"/>
                        <a:pt x="43" y="1"/>
                      </a:cubicBezTo>
                      <a:cubicBezTo>
                        <a:pt x="42" y="0"/>
                        <a:pt x="41" y="0"/>
                        <a:pt x="40" y="0"/>
                      </a:cubicBezTo>
                      <a:cubicBezTo>
                        <a:pt x="2" y="21"/>
                        <a:pt x="2" y="21"/>
                        <a:pt x="2" y="21"/>
                      </a:cubicBezTo>
                      <a:cubicBezTo>
                        <a:pt x="0" y="21"/>
                        <a:pt x="0" y="23"/>
                        <a:pt x="1" y="24"/>
                      </a:cubicBezTo>
                      <a:cubicBezTo>
                        <a:pt x="1" y="25"/>
                        <a:pt x="2" y="25"/>
                        <a:pt x="3" y="25"/>
                      </a:cubicBezTo>
                      <a:cubicBezTo>
                        <a:pt x="3" y="25"/>
                        <a:pt x="3" y="25"/>
                        <a:pt x="4" y="25"/>
                      </a:cubicBezTo>
                      <a:lnTo>
                        <a:pt x="4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63" name="ïşḻïďê-Freeform: Shape 51"/>
                <p:cNvSpPr/>
                <p:nvPr/>
              </p:nvSpPr>
              <p:spPr bwMode="auto">
                <a:xfrm>
                  <a:off x="8329613" y="-981075"/>
                  <a:ext cx="234950" cy="138113"/>
                </a:xfrm>
                <a:custGeom>
                  <a:avLst/>
                  <a:gdLst>
                    <a:gd name="T0" fmla="*/ 43 w 43"/>
                    <a:gd name="T1" fmla="*/ 1 h 25"/>
                    <a:gd name="T2" fmla="*/ 39 w 43"/>
                    <a:gd name="T3" fmla="*/ 0 h 25"/>
                    <a:gd name="T4" fmla="*/ 1 w 43"/>
                    <a:gd name="T5" fmla="*/ 21 h 25"/>
                    <a:gd name="T6" fmla="*/ 0 w 43"/>
                    <a:gd name="T7" fmla="*/ 24 h 25"/>
                    <a:gd name="T8" fmla="*/ 2 w 43"/>
                    <a:gd name="T9" fmla="*/ 25 h 25"/>
                    <a:gd name="T10" fmla="*/ 3 w 43"/>
                    <a:gd name="T11" fmla="*/ 25 h 25"/>
                    <a:gd name="T12" fmla="*/ 42 w 43"/>
                    <a:gd name="T13" fmla="*/ 4 h 25"/>
                    <a:gd name="T14" fmla="*/ 43 w 43"/>
                    <a:gd name="T15" fmla="*/ 1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3" y="1"/>
                      </a:moveTo>
                      <a:cubicBezTo>
                        <a:pt x="42" y="0"/>
                        <a:pt x="41" y="0"/>
                        <a:pt x="39" y="0"/>
                      </a:cubicBezTo>
                      <a:cubicBezTo>
                        <a:pt x="1" y="21"/>
                        <a:pt x="1" y="21"/>
                        <a:pt x="1" y="21"/>
                      </a:cubicBezTo>
                      <a:cubicBezTo>
                        <a:pt x="0" y="22"/>
                        <a:pt x="0" y="23"/>
                        <a:pt x="0" y="24"/>
                      </a:cubicBezTo>
                      <a:cubicBezTo>
                        <a:pt x="1" y="25"/>
                        <a:pt x="2" y="25"/>
                        <a:pt x="2" y="25"/>
                      </a:cubicBezTo>
                      <a:cubicBezTo>
                        <a:pt x="3" y="25"/>
                        <a:pt x="3" y="25"/>
                        <a:pt x="3" y="25"/>
                      </a:cubicBezTo>
                      <a:cubicBezTo>
                        <a:pt x="42" y="4"/>
                        <a:pt x="42" y="4"/>
                        <a:pt x="42" y="4"/>
                      </a:cubicBezTo>
                      <a:cubicBezTo>
                        <a:pt x="43" y="4"/>
                        <a:pt x="43" y="2"/>
                        <a:pt x="4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grpSp>
        </p:grpSp>
        <p:grpSp>
          <p:nvGrpSpPr>
            <p:cNvPr id="22" name="Group 52"/>
            <p:cNvGrpSpPr/>
            <p:nvPr/>
          </p:nvGrpSpPr>
          <p:grpSpPr>
            <a:xfrm>
              <a:off x="5617397" y="2082706"/>
              <a:ext cx="966792" cy="971549"/>
              <a:chOff x="5137150" y="-1846263"/>
              <a:chExt cx="1935163" cy="1944688"/>
            </a:xfrm>
          </p:grpSpPr>
          <p:sp>
            <p:nvSpPr>
              <p:cNvPr id="48" name="ïşḻïďê-Oval 53"/>
              <p:cNvSpPr/>
              <p:nvPr/>
            </p:nvSpPr>
            <p:spPr bwMode="auto">
              <a:xfrm>
                <a:off x="5137150" y="-1846263"/>
                <a:ext cx="1935163" cy="1944688"/>
              </a:xfrm>
              <a:prstGeom prst="ellipse">
                <a:avLst/>
              </a:prstGeom>
              <a:solidFill>
                <a:srgbClr val="D2A277"/>
              </a:solidFill>
              <a:ln>
                <a:noFill/>
              </a:ln>
              <a:effectLst>
                <a:outerShdw blurRad="50800" dist="38100" dir="5400000" algn="t" rotWithShape="0">
                  <a:prstClr val="black">
                    <a:alpha val="40000"/>
                  </a:prstClr>
                </a:outerShdw>
              </a:effectLst>
            </p:spPr>
            <p:txBody>
              <a:bodyPr anchor="ctr"/>
              <a:lstStyle/>
              <a:p>
                <a:pPr algn="ctr"/>
                <a:endParaRPr sz="1600">
                  <a:solidFill>
                    <a:schemeClr val="tx1">
                      <a:lumMod val="75000"/>
                      <a:lumOff val="25000"/>
                    </a:schemeClr>
                  </a:solidFill>
                  <a:cs typeface="+mn-ea"/>
                  <a:sym typeface="+mn-lt"/>
                </a:endParaRPr>
              </a:p>
            </p:txBody>
          </p:sp>
          <p:grpSp>
            <p:nvGrpSpPr>
              <p:cNvPr id="49" name="Group 54"/>
              <p:cNvGrpSpPr/>
              <p:nvPr/>
            </p:nvGrpSpPr>
            <p:grpSpPr>
              <a:xfrm>
                <a:off x="5526088" y="-1517650"/>
                <a:ext cx="1158875" cy="1292225"/>
                <a:chOff x="5526088" y="-1517650"/>
                <a:chExt cx="1158875" cy="1292225"/>
              </a:xfrm>
            </p:grpSpPr>
            <p:sp>
              <p:nvSpPr>
                <p:cNvPr id="50" name="ïşḻïďê-Freeform: Shape 55"/>
                <p:cNvSpPr/>
                <p:nvPr/>
              </p:nvSpPr>
              <p:spPr bwMode="auto">
                <a:xfrm>
                  <a:off x="5656263" y="-1517650"/>
                  <a:ext cx="950913" cy="784225"/>
                </a:xfrm>
                <a:custGeom>
                  <a:avLst/>
                  <a:gdLst>
                    <a:gd name="T0" fmla="*/ 172 w 174"/>
                    <a:gd name="T1" fmla="*/ 143 h 143"/>
                    <a:gd name="T2" fmla="*/ 2 w 174"/>
                    <a:gd name="T3" fmla="*/ 143 h 143"/>
                    <a:gd name="T4" fmla="*/ 0 w 174"/>
                    <a:gd name="T5" fmla="*/ 140 h 143"/>
                    <a:gd name="T6" fmla="*/ 0 w 174"/>
                    <a:gd name="T7" fmla="*/ 2 h 143"/>
                    <a:gd name="T8" fmla="*/ 2 w 174"/>
                    <a:gd name="T9" fmla="*/ 0 h 143"/>
                    <a:gd name="T10" fmla="*/ 172 w 174"/>
                    <a:gd name="T11" fmla="*/ 0 h 143"/>
                    <a:gd name="T12" fmla="*/ 174 w 174"/>
                    <a:gd name="T13" fmla="*/ 2 h 143"/>
                    <a:gd name="T14" fmla="*/ 174 w 174"/>
                    <a:gd name="T15" fmla="*/ 140 h 143"/>
                    <a:gd name="T16" fmla="*/ 172 w 174"/>
                    <a:gd name="T17" fmla="*/ 143 h 143"/>
                    <a:gd name="T18" fmla="*/ 4 w 174"/>
                    <a:gd name="T19" fmla="*/ 138 h 143"/>
                    <a:gd name="T20" fmla="*/ 169 w 174"/>
                    <a:gd name="T21" fmla="*/ 138 h 143"/>
                    <a:gd name="T22" fmla="*/ 169 w 174"/>
                    <a:gd name="T23" fmla="*/ 4 h 143"/>
                    <a:gd name="T24" fmla="*/ 4 w 174"/>
                    <a:gd name="T25" fmla="*/ 4 h 143"/>
                    <a:gd name="T26" fmla="*/ 4 w 174"/>
                    <a:gd name="T27" fmla="*/ 13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4" h="143">
                      <a:moveTo>
                        <a:pt x="172" y="143"/>
                      </a:moveTo>
                      <a:cubicBezTo>
                        <a:pt x="2" y="143"/>
                        <a:pt x="2" y="143"/>
                        <a:pt x="2" y="143"/>
                      </a:cubicBezTo>
                      <a:cubicBezTo>
                        <a:pt x="1" y="143"/>
                        <a:pt x="0" y="142"/>
                        <a:pt x="0" y="140"/>
                      </a:cubicBezTo>
                      <a:cubicBezTo>
                        <a:pt x="0" y="2"/>
                        <a:pt x="0" y="2"/>
                        <a:pt x="0" y="2"/>
                      </a:cubicBezTo>
                      <a:cubicBezTo>
                        <a:pt x="0" y="1"/>
                        <a:pt x="1" y="0"/>
                        <a:pt x="2" y="0"/>
                      </a:cubicBezTo>
                      <a:cubicBezTo>
                        <a:pt x="172" y="0"/>
                        <a:pt x="172" y="0"/>
                        <a:pt x="172" y="0"/>
                      </a:cubicBezTo>
                      <a:cubicBezTo>
                        <a:pt x="173" y="0"/>
                        <a:pt x="174" y="1"/>
                        <a:pt x="174" y="2"/>
                      </a:cubicBezTo>
                      <a:cubicBezTo>
                        <a:pt x="174" y="140"/>
                        <a:pt x="174" y="140"/>
                        <a:pt x="174" y="140"/>
                      </a:cubicBezTo>
                      <a:cubicBezTo>
                        <a:pt x="174" y="142"/>
                        <a:pt x="173" y="143"/>
                        <a:pt x="172" y="143"/>
                      </a:cubicBezTo>
                      <a:close/>
                      <a:moveTo>
                        <a:pt x="4" y="138"/>
                      </a:moveTo>
                      <a:cubicBezTo>
                        <a:pt x="169" y="138"/>
                        <a:pt x="169" y="138"/>
                        <a:pt x="169" y="138"/>
                      </a:cubicBezTo>
                      <a:cubicBezTo>
                        <a:pt x="169" y="4"/>
                        <a:pt x="169" y="4"/>
                        <a:pt x="169" y="4"/>
                      </a:cubicBezTo>
                      <a:cubicBezTo>
                        <a:pt x="4" y="4"/>
                        <a:pt x="4" y="4"/>
                        <a:pt x="4" y="4"/>
                      </a:cubicBezTo>
                      <a:lnTo>
                        <a:pt x="4" y="13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51" name="ïşḻïďê-Freeform: Shape 56"/>
                <p:cNvSpPr/>
                <p:nvPr/>
              </p:nvSpPr>
              <p:spPr bwMode="auto">
                <a:xfrm>
                  <a:off x="5962650" y="-1408113"/>
                  <a:ext cx="339725" cy="93663"/>
                </a:xfrm>
                <a:custGeom>
                  <a:avLst/>
                  <a:gdLst>
                    <a:gd name="T0" fmla="*/ 53 w 62"/>
                    <a:gd name="T1" fmla="*/ 17 h 17"/>
                    <a:gd name="T2" fmla="*/ 9 w 62"/>
                    <a:gd name="T3" fmla="*/ 17 h 17"/>
                    <a:gd name="T4" fmla="*/ 0 w 62"/>
                    <a:gd name="T5" fmla="*/ 9 h 17"/>
                    <a:gd name="T6" fmla="*/ 9 w 62"/>
                    <a:gd name="T7" fmla="*/ 0 h 17"/>
                    <a:gd name="T8" fmla="*/ 53 w 62"/>
                    <a:gd name="T9" fmla="*/ 0 h 17"/>
                    <a:gd name="T10" fmla="*/ 62 w 62"/>
                    <a:gd name="T11" fmla="*/ 9 h 17"/>
                    <a:gd name="T12" fmla="*/ 53 w 62"/>
                    <a:gd name="T13" fmla="*/ 17 h 17"/>
                    <a:gd name="T14" fmla="*/ 9 w 62"/>
                    <a:gd name="T15" fmla="*/ 4 h 17"/>
                    <a:gd name="T16" fmla="*/ 4 w 62"/>
                    <a:gd name="T17" fmla="*/ 9 h 17"/>
                    <a:gd name="T18" fmla="*/ 9 w 62"/>
                    <a:gd name="T19" fmla="*/ 13 h 17"/>
                    <a:gd name="T20" fmla="*/ 53 w 62"/>
                    <a:gd name="T21" fmla="*/ 13 h 17"/>
                    <a:gd name="T22" fmla="*/ 57 w 62"/>
                    <a:gd name="T23" fmla="*/ 9 h 17"/>
                    <a:gd name="T24" fmla="*/ 53 w 62"/>
                    <a:gd name="T25" fmla="*/ 4 h 17"/>
                    <a:gd name="T26" fmla="*/ 9 w 62"/>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7">
                      <a:moveTo>
                        <a:pt x="53" y="17"/>
                      </a:moveTo>
                      <a:cubicBezTo>
                        <a:pt x="9" y="17"/>
                        <a:pt x="9" y="17"/>
                        <a:pt x="9" y="17"/>
                      </a:cubicBezTo>
                      <a:cubicBezTo>
                        <a:pt x="4" y="17"/>
                        <a:pt x="0" y="13"/>
                        <a:pt x="0" y="9"/>
                      </a:cubicBezTo>
                      <a:cubicBezTo>
                        <a:pt x="0" y="4"/>
                        <a:pt x="4" y="0"/>
                        <a:pt x="9" y="0"/>
                      </a:cubicBezTo>
                      <a:cubicBezTo>
                        <a:pt x="53" y="0"/>
                        <a:pt x="53" y="0"/>
                        <a:pt x="53" y="0"/>
                      </a:cubicBezTo>
                      <a:cubicBezTo>
                        <a:pt x="58" y="0"/>
                        <a:pt x="62" y="4"/>
                        <a:pt x="62" y="9"/>
                      </a:cubicBezTo>
                      <a:cubicBezTo>
                        <a:pt x="62" y="13"/>
                        <a:pt x="58" y="17"/>
                        <a:pt x="53" y="17"/>
                      </a:cubicBezTo>
                      <a:close/>
                      <a:moveTo>
                        <a:pt x="9" y="4"/>
                      </a:moveTo>
                      <a:cubicBezTo>
                        <a:pt x="6" y="4"/>
                        <a:pt x="4" y="6"/>
                        <a:pt x="4" y="9"/>
                      </a:cubicBezTo>
                      <a:cubicBezTo>
                        <a:pt x="4" y="11"/>
                        <a:pt x="6" y="13"/>
                        <a:pt x="9" y="13"/>
                      </a:cubicBezTo>
                      <a:cubicBezTo>
                        <a:pt x="53" y="13"/>
                        <a:pt x="53" y="13"/>
                        <a:pt x="53" y="13"/>
                      </a:cubicBezTo>
                      <a:cubicBezTo>
                        <a:pt x="55" y="13"/>
                        <a:pt x="57" y="11"/>
                        <a:pt x="57" y="9"/>
                      </a:cubicBezTo>
                      <a:cubicBezTo>
                        <a:pt x="57" y="6"/>
                        <a:pt x="55" y="4"/>
                        <a:pt x="53" y="4"/>
                      </a:cubicBezTo>
                      <a:lnTo>
                        <a:pt x="9"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52" name="ïşḻïďê-Freeform: Shape 57"/>
                <p:cNvSpPr/>
                <p:nvPr/>
              </p:nvSpPr>
              <p:spPr bwMode="auto">
                <a:xfrm>
                  <a:off x="5640388"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2" y="0"/>
                        <a:pt x="28" y="7"/>
                        <a:pt x="28" y="14"/>
                      </a:cubicBezTo>
                      <a:cubicBezTo>
                        <a:pt x="28" y="22"/>
                        <a:pt x="22"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53" name="ïşḻïďê-Freeform: Shape 58"/>
                <p:cNvSpPr/>
                <p:nvPr/>
              </p:nvSpPr>
              <p:spPr bwMode="auto">
                <a:xfrm>
                  <a:off x="5886450"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1" y="0"/>
                        <a:pt x="28" y="7"/>
                        <a:pt x="28" y="14"/>
                      </a:cubicBezTo>
                      <a:cubicBezTo>
                        <a:pt x="28" y="22"/>
                        <a:pt x="21"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54" name="ïşḻïďê-Freeform: Shape 59"/>
                <p:cNvSpPr/>
                <p:nvPr/>
              </p:nvSpPr>
              <p:spPr bwMode="auto">
                <a:xfrm>
                  <a:off x="6132513" y="-498475"/>
                  <a:ext cx="147638" cy="153988"/>
                </a:xfrm>
                <a:custGeom>
                  <a:avLst/>
                  <a:gdLst>
                    <a:gd name="T0" fmla="*/ 14 w 27"/>
                    <a:gd name="T1" fmla="*/ 28 h 28"/>
                    <a:gd name="T2" fmla="*/ 0 w 27"/>
                    <a:gd name="T3" fmla="*/ 14 h 28"/>
                    <a:gd name="T4" fmla="*/ 14 w 27"/>
                    <a:gd name="T5" fmla="*/ 0 h 28"/>
                    <a:gd name="T6" fmla="*/ 27 w 27"/>
                    <a:gd name="T7" fmla="*/ 14 h 28"/>
                    <a:gd name="T8" fmla="*/ 14 w 27"/>
                    <a:gd name="T9" fmla="*/ 28 h 28"/>
                    <a:gd name="T10" fmla="*/ 14 w 27"/>
                    <a:gd name="T11" fmla="*/ 5 h 28"/>
                    <a:gd name="T12" fmla="*/ 4 w 27"/>
                    <a:gd name="T13" fmla="*/ 14 h 28"/>
                    <a:gd name="T14" fmla="*/ 14 w 27"/>
                    <a:gd name="T15" fmla="*/ 23 h 28"/>
                    <a:gd name="T16" fmla="*/ 23 w 27"/>
                    <a:gd name="T17" fmla="*/ 14 h 28"/>
                    <a:gd name="T18" fmla="*/ 14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4" y="28"/>
                      </a:moveTo>
                      <a:cubicBezTo>
                        <a:pt x="6" y="28"/>
                        <a:pt x="0" y="22"/>
                        <a:pt x="0" y="14"/>
                      </a:cubicBezTo>
                      <a:cubicBezTo>
                        <a:pt x="0" y="7"/>
                        <a:pt x="6" y="0"/>
                        <a:pt x="14" y="0"/>
                      </a:cubicBezTo>
                      <a:cubicBezTo>
                        <a:pt x="21" y="0"/>
                        <a:pt x="27" y="7"/>
                        <a:pt x="27" y="14"/>
                      </a:cubicBezTo>
                      <a:cubicBezTo>
                        <a:pt x="27" y="22"/>
                        <a:pt x="21" y="28"/>
                        <a:pt x="14" y="28"/>
                      </a:cubicBezTo>
                      <a:close/>
                      <a:moveTo>
                        <a:pt x="14" y="5"/>
                      </a:moveTo>
                      <a:cubicBezTo>
                        <a:pt x="9" y="5"/>
                        <a:pt x="4" y="9"/>
                        <a:pt x="4" y="14"/>
                      </a:cubicBezTo>
                      <a:cubicBezTo>
                        <a:pt x="4"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55" name="ïşḻïďê-Freeform: Shape 60"/>
                <p:cNvSpPr/>
                <p:nvPr/>
              </p:nvSpPr>
              <p:spPr bwMode="auto">
                <a:xfrm>
                  <a:off x="6378575" y="-498475"/>
                  <a:ext cx="147638" cy="153988"/>
                </a:xfrm>
                <a:custGeom>
                  <a:avLst/>
                  <a:gdLst>
                    <a:gd name="T0" fmla="*/ 13 w 27"/>
                    <a:gd name="T1" fmla="*/ 28 h 28"/>
                    <a:gd name="T2" fmla="*/ 0 w 27"/>
                    <a:gd name="T3" fmla="*/ 14 h 28"/>
                    <a:gd name="T4" fmla="*/ 13 w 27"/>
                    <a:gd name="T5" fmla="*/ 0 h 28"/>
                    <a:gd name="T6" fmla="*/ 27 w 27"/>
                    <a:gd name="T7" fmla="*/ 14 h 28"/>
                    <a:gd name="T8" fmla="*/ 13 w 27"/>
                    <a:gd name="T9" fmla="*/ 28 h 28"/>
                    <a:gd name="T10" fmla="*/ 13 w 27"/>
                    <a:gd name="T11" fmla="*/ 5 h 28"/>
                    <a:gd name="T12" fmla="*/ 4 w 27"/>
                    <a:gd name="T13" fmla="*/ 14 h 28"/>
                    <a:gd name="T14" fmla="*/ 13 w 27"/>
                    <a:gd name="T15" fmla="*/ 23 h 28"/>
                    <a:gd name="T16" fmla="*/ 23 w 27"/>
                    <a:gd name="T17" fmla="*/ 14 h 28"/>
                    <a:gd name="T18" fmla="*/ 13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3" y="28"/>
                      </a:moveTo>
                      <a:cubicBezTo>
                        <a:pt x="6" y="28"/>
                        <a:pt x="0" y="22"/>
                        <a:pt x="0" y="14"/>
                      </a:cubicBezTo>
                      <a:cubicBezTo>
                        <a:pt x="0" y="7"/>
                        <a:pt x="6" y="0"/>
                        <a:pt x="13" y="0"/>
                      </a:cubicBezTo>
                      <a:cubicBezTo>
                        <a:pt x="21" y="0"/>
                        <a:pt x="27" y="7"/>
                        <a:pt x="27" y="14"/>
                      </a:cubicBezTo>
                      <a:cubicBezTo>
                        <a:pt x="27" y="22"/>
                        <a:pt x="21" y="28"/>
                        <a:pt x="13" y="28"/>
                      </a:cubicBezTo>
                      <a:close/>
                      <a:moveTo>
                        <a:pt x="13" y="5"/>
                      </a:moveTo>
                      <a:cubicBezTo>
                        <a:pt x="8" y="5"/>
                        <a:pt x="4" y="9"/>
                        <a:pt x="4" y="14"/>
                      </a:cubicBezTo>
                      <a:cubicBezTo>
                        <a:pt x="4" y="19"/>
                        <a:pt x="8" y="23"/>
                        <a:pt x="13" y="23"/>
                      </a:cubicBezTo>
                      <a:cubicBezTo>
                        <a:pt x="19" y="23"/>
                        <a:pt x="23" y="19"/>
                        <a:pt x="23" y="14"/>
                      </a:cubicBezTo>
                      <a:cubicBezTo>
                        <a:pt x="23" y="9"/>
                        <a:pt x="19" y="5"/>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56" name="ïşḻïďê-Freeform: Shape 61"/>
                <p:cNvSpPr/>
                <p:nvPr/>
              </p:nvSpPr>
              <p:spPr bwMode="auto">
                <a:xfrm>
                  <a:off x="5526088" y="-612775"/>
                  <a:ext cx="1158875" cy="387350"/>
                </a:xfrm>
                <a:custGeom>
                  <a:avLst/>
                  <a:gdLst>
                    <a:gd name="T0" fmla="*/ 210 w 212"/>
                    <a:gd name="T1" fmla="*/ 71 h 71"/>
                    <a:gd name="T2" fmla="*/ 35 w 212"/>
                    <a:gd name="T3" fmla="*/ 71 h 71"/>
                    <a:gd name="T4" fmla="*/ 0 w 212"/>
                    <a:gd name="T5" fmla="*/ 35 h 71"/>
                    <a:gd name="T6" fmla="*/ 35 w 212"/>
                    <a:gd name="T7" fmla="*/ 0 h 71"/>
                    <a:gd name="T8" fmla="*/ 210 w 212"/>
                    <a:gd name="T9" fmla="*/ 0 h 71"/>
                    <a:gd name="T10" fmla="*/ 212 w 212"/>
                    <a:gd name="T11" fmla="*/ 2 h 71"/>
                    <a:gd name="T12" fmla="*/ 210 w 212"/>
                    <a:gd name="T13" fmla="*/ 5 h 71"/>
                    <a:gd name="T14" fmla="*/ 35 w 212"/>
                    <a:gd name="T15" fmla="*/ 5 h 71"/>
                    <a:gd name="T16" fmla="*/ 4 w 212"/>
                    <a:gd name="T17" fmla="*/ 35 h 71"/>
                    <a:gd name="T18" fmla="*/ 35 w 212"/>
                    <a:gd name="T19" fmla="*/ 66 h 71"/>
                    <a:gd name="T20" fmla="*/ 210 w 212"/>
                    <a:gd name="T21" fmla="*/ 66 h 71"/>
                    <a:gd name="T22" fmla="*/ 212 w 212"/>
                    <a:gd name="T23" fmla="*/ 68 h 71"/>
                    <a:gd name="T24" fmla="*/ 210 w 212"/>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71">
                      <a:moveTo>
                        <a:pt x="210" y="71"/>
                      </a:moveTo>
                      <a:cubicBezTo>
                        <a:pt x="35" y="71"/>
                        <a:pt x="35" y="71"/>
                        <a:pt x="35" y="71"/>
                      </a:cubicBezTo>
                      <a:cubicBezTo>
                        <a:pt x="15" y="71"/>
                        <a:pt x="0" y="55"/>
                        <a:pt x="0" y="35"/>
                      </a:cubicBezTo>
                      <a:cubicBezTo>
                        <a:pt x="0" y="16"/>
                        <a:pt x="15" y="0"/>
                        <a:pt x="35" y="0"/>
                      </a:cubicBezTo>
                      <a:cubicBezTo>
                        <a:pt x="210" y="0"/>
                        <a:pt x="210" y="0"/>
                        <a:pt x="210" y="0"/>
                      </a:cubicBezTo>
                      <a:cubicBezTo>
                        <a:pt x="211" y="0"/>
                        <a:pt x="212" y="1"/>
                        <a:pt x="212" y="2"/>
                      </a:cubicBezTo>
                      <a:cubicBezTo>
                        <a:pt x="212" y="4"/>
                        <a:pt x="211" y="5"/>
                        <a:pt x="210" y="5"/>
                      </a:cubicBezTo>
                      <a:cubicBezTo>
                        <a:pt x="35" y="5"/>
                        <a:pt x="35" y="5"/>
                        <a:pt x="35" y="5"/>
                      </a:cubicBezTo>
                      <a:cubicBezTo>
                        <a:pt x="18" y="5"/>
                        <a:pt x="4" y="18"/>
                        <a:pt x="4" y="35"/>
                      </a:cubicBezTo>
                      <a:cubicBezTo>
                        <a:pt x="4" y="52"/>
                        <a:pt x="18" y="66"/>
                        <a:pt x="35" y="66"/>
                      </a:cubicBezTo>
                      <a:cubicBezTo>
                        <a:pt x="210" y="66"/>
                        <a:pt x="210" y="66"/>
                        <a:pt x="210" y="66"/>
                      </a:cubicBezTo>
                      <a:cubicBezTo>
                        <a:pt x="211" y="66"/>
                        <a:pt x="212" y="67"/>
                        <a:pt x="212" y="68"/>
                      </a:cubicBezTo>
                      <a:cubicBezTo>
                        <a:pt x="212" y="69"/>
                        <a:pt x="211" y="71"/>
                        <a:pt x="210" y="7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grpSp>
        </p:grpSp>
        <p:grpSp>
          <p:nvGrpSpPr>
            <p:cNvPr id="23" name="Group 62"/>
            <p:cNvGrpSpPr/>
            <p:nvPr/>
          </p:nvGrpSpPr>
          <p:grpSpPr>
            <a:xfrm rot="21540000">
              <a:off x="3822789" y="2810823"/>
              <a:ext cx="966789" cy="968376"/>
              <a:chOff x="2552700" y="-1971675"/>
              <a:chExt cx="1935163" cy="1938338"/>
            </a:xfrm>
          </p:grpSpPr>
          <p:sp>
            <p:nvSpPr>
              <p:cNvPr id="43" name="ïşḻïďê-Oval 63"/>
              <p:cNvSpPr/>
              <p:nvPr/>
            </p:nvSpPr>
            <p:spPr bwMode="auto">
              <a:xfrm>
                <a:off x="2552700" y="-1971675"/>
                <a:ext cx="1935163" cy="1938338"/>
              </a:xfrm>
              <a:prstGeom prst="ellipse">
                <a:avLst/>
              </a:prstGeom>
              <a:solidFill>
                <a:srgbClr val="D2A277"/>
              </a:solidFill>
              <a:ln>
                <a:noFill/>
              </a:ln>
              <a:effectLst>
                <a:outerShdw blurRad="50800" dist="38100" dir="5400000" algn="t" rotWithShape="0">
                  <a:prstClr val="black">
                    <a:alpha val="40000"/>
                  </a:prstClr>
                </a:outerShdw>
              </a:effectLst>
            </p:spPr>
            <p:txBody>
              <a:bodyPr anchor="ctr"/>
              <a:lstStyle/>
              <a:p>
                <a:pPr algn="ctr"/>
                <a:endParaRPr sz="1600">
                  <a:solidFill>
                    <a:schemeClr val="tx1">
                      <a:lumMod val="75000"/>
                      <a:lumOff val="25000"/>
                    </a:schemeClr>
                  </a:solidFill>
                  <a:cs typeface="+mn-ea"/>
                  <a:sym typeface="+mn-lt"/>
                </a:endParaRPr>
              </a:p>
            </p:txBody>
          </p:sp>
          <p:grpSp>
            <p:nvGrpSpPr>
              <p:cNvPr id="44" name="Group 64"/>
              <p:cNvGrpSpPr/>
              <p:nvPr/>
            </p:nvGrpSpPr>
            <p:grpSpPr>
              <a:xfrm>
                <a:off x="2908300" y="-1620838"/>
                <a:ext cx="1228725" cy="1236663"/>
                <a:chOff x="2908300" y="-1620838"/>
                <a:chExt cx="1228725" cy="1236663"/>
              </a:xfrm>
            </p:grpSpPr>
            <p:sp>
              <p:nvSpPr>
                <p:cNvPr id="45" name="ïşḻïďê-Freeform: Shape 65"/>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46" name="ïşḻïďê-Freeform: Shape 66"/>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47" name="ïşḻïďê-Freeform: Shape 67"/>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grpSp>
        </p:grpSp>
        <p:grpSp>
          <p:nvGrpSpPr>
            <p:cNvPr id="24" name="Group 70"/>
            <p:cNvGrpSpPr>
              <a:grpSpLocks noChangeAspect="1"/>
            </p:cNvGrpSpPr>
            <p:nvPr/>
          </p:nvGrpSpPr>
          <p:grpSpPr bwMode="auto">
            <a:xfrm>
              <a:off x="3222154" y="4523808"/>
              <a:ext cx="901700" cy="901700"/>
              <a:chOff x="1544" y="1525"/>
              <a:chExt cx="426" cy="426"/>
            </a:xfrm>
          </p:grpSpPr>
          <p:sp>
            <p:nvSpPr>
              <p:cNvPr id="40" name="ïşḻïďê-Oval 71"/>
              <p:cNvSpPr/>
              <p:nvPr/>
            </p:nvSpPr>
            <p:spPr bwMode="auto">
              <a:xfrm>
                <a:off x="1544" y="1525"/>
                <a:ext cx="426" cy="426"/>
              </a:xfrm>
              <a:prstGeom prst="ellipse">
                <a:avLst/>
              </a:prstGeom>
              <a:solidFill>
                <a:srgbClr val="D2A277"/>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41" name="ïşḻïďê-Freeform: Shape 72"/>
              <p:cNvSpPr/>
              <p:nvPr/>
            </p:nvSpPr>
            <p:spPr bwMode="auto">
              <a:xfrm>
                <a:off x="1672" y="1606"/>
                <a:ext cx="60" cy="264"/>
              </a:xfrm>
              <a:custGeom>
                <a:avLst/>
                <a:gdLst>
                  <a:gd name="T0" fmla="*/ 50 w 50"/>
                  <a:gd name="T1" fmla="*/ 173 h 220"/>
                  <a:gd name="T2" fmla="*/ 36 w 50"/>
                  <a:gd name="T3" fmla="*/ 0 h 220"/>
                  <a:gd name="T4" fmla="*/ 0 w 50"/>
                  <a:gd name="T5" fmla="*/ 14 h 220"/>
                  <a:gd name="T6" fmla="*/ 0 w 50"/>
                  <a:gd name="T7" fmla="*/ 173 h 220"/>
                  <a:gd name="T8" fmla="*/ 0 w 50"/>
                  <a:gd name="T9" fmla="*/ 173 h 220"/>
                  <a:gd name="T10" fmla="*/ 0 w 50"/>
                  <a:gd name="T11" fmla="*/ 174 h 220"/>
                  <a:gd name="T12" fmla="*/ 0 w 50"/>
                  <a:gd name="T13" fmla="*/ 174 h 220"/>
                  <a:gd name="T14" fmla="*/ 25 w 50"/>
                  <a:gd name="T15" fmla="*/ 220 h 220"/>
                  <a:gd name="T16" fmla="*/ 50 w 50"/>
                  <a:gd name="T17" fmla="*/ 174 h 220"/>
                  <a:gd name="T18" fmla="*/ 50 w 50"/>
                  <a:gd name="T19" fmla="*/ 174 h 220"/>
                  <a:gd name="T20" fmla="*/ 50 w 50"/>
                  <a:gd name="T21" fmla="*/ 174 h 220"/>
                  <a:gd name="T22" fmla="*/ 31 w 50"/>
                  <a:gd name="T23" fmla="*/ 201 h 220"/>
                  <a:gd name="T24" fmla="*/ 7 w 50"/>
                  <a:gd name="T25" fmla="*/ 177 h 220"/>
                  <a:gd name="T26" fmla="*/ 16 w 50"/>
                  <a:gd name="T27" fmla="*/ 177 h 220"/>
                  <a:gd name="T28" fmla="*/ 18 w 50"/>
                  <a:gd name="T29" fmla="*/ 177 h 220"/>
                  <a:gd name="T30" fmla="*/ 44 w 50"/>
                  <a:gd name="T31" fmla="*/ 175 h 220"/>
                  <a:gd name="T32" fmla="*/ 45 w 50"/>
                  <a:gd name="T33" fmla="*/ 53 h 220"/>
                  <a:gd name="T34" fmla="*/ 4 w 50"/>
                  <a:gd name="T35" fmla="*/ 34 h 220"/>
                  <a:gd name="T36" fmla="*/ 45 w 50"/>
                  <a:gd name="T37" fmla="*/ 53 h 220"/>
                  <a:gd name="T38" fmla="*/ 19 w 50"/>
                  <a:gd name="T39" fmla="*/ 172 h 220"/>
                  <a:gd name="T40" fmla="*/ 31 w 50"/>
                  <a:gd name="T41" fmla="*/ 58 h 220"/>
                  <a:gd name="T42" fmla="*/ 23 w 50"/>
                  <a:gd name="T43" fmla="*/ 171 h 220"/>
                  <a:gd name="T44" fmla="*/ 4 w 50"/>
                  <a:gd name="T45" fmla="*/ 58 h 220"/>
                  <a:gd name="T46" fmla="*/ 14 w 50"/>
                  <a:gd name="T47" fmla="*/ 173 h 220"/>
                  <a:gd name="T48" fmla="*/ 36 w 50"/>
                  <a:gd name="T49" fmla="*/ 169 h 220"/>
                  <a:gd name="T50" fmla="*/ 45 w 50"/>
                  <a:gd name="T51" fmla="*/ 58 h 220"/>
                  <a:gd name="T52" fmla="*/ 36 w 50"/>
                  <a:gd name="T53" fmla="*/ 169 h 220"/>
                  <a:gd name="T54" fmla="*/ 36 w 50"/>
                  <a:gd name="T55" fmla="*/ 5 h 220"/>
                  <a:gd name="T56" fmla="*/ 45 w 50"/>
                  <a:gd name="T57" fmla="*/ 29 h 220"/>
                  <a:gd name="T58" fmla="*/ 4 w 50"/>
                  <a:gd name="T59" fmla="*/ 14 h 220"/>
                  <a:gd name="T60" fmla="*/ 22 w 50"/>
                  <a:gd name="T61" fmla="*/ 206 h 220"/>
                  <a:gd name="T62" fmla="*/ 25 w 50"/>
                  <a:gd name="T63" fmla="*/ 21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220">
                    <a:moveTo>
                      <a:pt x="50" y="173"/>
                    </a:moveTo>
                    <a:cubicBezTo>
                      <a:pt x="50" y="173"/>
                      <a:pt x="50" y="173"/>
                      <a:pt x="50" y="173"/>
                    </a:cubicBezTo>
                    <a:cubicBezTo>
                      <a:pt x="50" y="14"/>
                      <a:pt x="50" y="14"/>
                      <a:pt x="50" y="14"/>
                    </a:cubicBezTo>
                    <a:cubicBezTo>
                      <a:pt x="50" y="6"/>
                      <a:pt x="44" y="0"/>
                      <a:pt x="36" y="0"/>
                    </a:cubicBezTo>
                    <a:cubicBezTo>
                      <a:pt x="13" y="0"/>
                      <a:pt x="13" y="0"/>
                      <a:pt x="13" y="0"/>
                    </a:cubicBezTo>
                    <a:cubicBezTo>
                      <a:pt x="6" y="0"/>
                      <a:pt x="0" y="6"/>
                      <a:pt x="0" y="14"/>
                    </a:cubicBezTo>
                    <a:cubicBezTo>
                      <a:pt x="0" y="173"/>
                      <a:pt x="0" y="173"/>
                      <a:pt x="0" y="173"/>
                    </a:cubicBezTo>
                    <a:cubicBezTo>
                      <a:pt x="0" y="173"/>
                      <a:pt x="0" y="173"/>
                      <a:pt x="0" y="173"/>
                    </a:cubicBezTo>
                    <a:cubicBezTo>
                      <a:pt x="0" y="173"/>
                      <a:pt x="0" y="173"/>
                      <a:pt x="0" y="173"/>
                    </a:cubicBezTo>
                    <a:cubicBezTo>
                      <a:pt x="0" y="173"/>
                      <a:pt x="0" y="173"/>
                      <a:pt x="0" y="173"/>
                    </a:cubicBezTo>
                    <a:cubicBezTo>
                      <a:pt x="0" y="174"/>
                      <a:pt x="0" y="174"/>
                      <a:pt x="0" y="174"/>
                    </a:cubicBezTo>
                    <a:cubicBezTo>
                      <a:pt x="0" y="174"/>
                      <a:pt x="0" y="174"/>
                      <a:pt x="0" y="174"/>
                    </a:cubicBezTo>
                    <a:cubicBezTo>
                      <a:pt x="0" y="174"/>
                      <a:pt x="0" y="174"/>
                      <a:pt x="0" y="174"/>
                    </a:cubicBezTo>
                    <a:cubicBezTo>
                      <a:pt x="0" y="174"/>
                      <a:pt x="0" y="174"/>
                      <a:pt x="0" y="174"/>
                    </a:cubicBezTo>
                    <a:cubicBezTo>
                      <a:pt x="23" y="218"/>
                      <a:pt x="23" y="218"/>
                      <a:pt x="23" y="218"/>
                    </a:cubicBezTo>
                    <a:cubicBezTo>
                      <a:pt x="23" y="219"/>
                      <a:pt x="24" y="220"/>
                      <a:pt x="25" y="220"/>
                    </a:cubicBezTo>
                    <a:cubicBezTo>
                      <a:pt x="26" y="220"/>
                      <a:pt x="27" y="219"/>
                      <a:pt x="27" y="218"/>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3"/>
                    </a:cubicBezTo>
                    <a:close/>
                    <a:moveTo>
                      <a:pt x="31" y="201"/>
                    </a:moveTo>
                    <a:cubicBezTo>
                      <a:pt x="19" y="201"/>
                      <a:pt x="19" y="201"/>
                      <a:pt x="19" y="201"/>
                    </a:cubicBezTo>
                    <a:cubicBezTo>
                      <a:pt x="7" y="177"/>
                      <a:pt x="7" y="177"/>
                      <a:pt x="7" y="177"/>
                    </a:cubicBezTo>
                    <a:cubicBezTo>
                      <a:pt x="8" y="177"/>
                      <a:pt x="9" y="177"/>
                      <a:pt x="11" y="177"/>
                    </a:cubicBezTo>
                    <a:cubicBezTo>
                      <a:pt x="13" y="177"/>
                      <a:pt x="14" y="177"/>
                      <a:pt x="16" y="177"/>
                    </a:cubicBezTo>
                    <a:cubicBezTo>
                      <a:pt x="16" y="177"/>
                      <a:pt x="16" y="177"/>
                      <a:pt x="17" y="177"/>
                    </a:cubicBezTo>
                    <a:cubicBezTo>
                      <a:pt x="17" y="177"/>
                      <a:pt x="17" y="177"/>
                      <a:pt x="18" y="177"/>
                    </a:cubicBezTo>
                    <a:cubicBezTo>
                      <a:pt x="20" y="176"/>
                      <a:pt x="22" y="176"/>
                      <a:pt x="24" y="176"/>
                    </a:cubicBezTo>
                    <a:cubicBezTo>
                      <a:pt x="31" y="174"/>
                      <a:pt x="38" y="173"/>
                      <a:pt x="44" y="175"/>
                    </a:cubicBezTo>
                    <a:lnTo>
                      <a:pt x="31" y="201"/>
                    </a:lnTo>
                    <a:close/>
                    <a:moveTo>
                      <a:pt x="45" y="53"/>
                    </a:moveTo>
                    <a:cubicBezTo>
                      <a:pt x="4" y="53"/>
                      <a:pt x="4" y="53"/>
                      <a:pt x="4" y="53"/>
                    </a:cubicBezTo>
                    <a:cubicBezTo>
                      <a:pt x="4" y="34"/>
                      <a:pt x="4" y="34"/>
                      <a:pt x="4" y="34"/>
                    </a:cubicBezTo>
                    <a:cubicBezTo>
                      <a:pt x="45" y="34"/>
                      <a:pt x="45" y="34"/>
                      <a:pt x="45" y="34"/>
                    </a:cubicBezTo>
                    <a:lnTo>
                      <a:pt x="45" y="53"/>
                    </a:lnTo>
                    <a:close/>
                    <a:moveTo>
                      <a:pt x="23" y="171"/>
                    </a:moveTo>
                    <a:cubicBezTo>
                      <a:pt x="22" y="171"/>
                      <a:pt x="20" y="172"/>
                      <a:pt x="19" y="172"/>
                    </a:cubicBezTo>
                    <a:cubicBezTo>
                      <a:pt x="19" y="58"/>
                      <a:pt x="19" y="58"/>
                      <a:pt x="19" y="58"/>
                    </a:cubicBezTo>
                    <a:cubicBezTo>
                      <a:pt x="31" y="58"/>
                      <a:pt x="31" y="58"/>
                      <a:pt x="31" y="58"/>
                    </a:cubicBezTo>
                    <a:cubicBezTo>
                      <a:pt x="31" y="169"/>
                      <a:pt x="31" y="169"/>
                      <a:pt x="31" y="169"/>
                    </a:cubicBezTo>
                    <a:cubicBezTo>
                      <a:pt x="28" y="170"/>
                      <a:pt x="26" y="170"/>
                      <a:pt x="23" y="171"/>
                    </a:cubicBezTo>
                    <a:close/>
                    <a:moveTo>
                      <a:pt x="4" y="172"/>
                    </a:moveTo>
                    <a:cubicBezTo>
                      <a:pt x="4" y="58"/>
                      <a:pt x="4" y="58"/>
                      <a:pt x="4" y="58"/>
                    </a:cubicBezTo>
                    <a:cubicBezTo>
                      <a:pt x="14" y="58"/>
                      <a:pt x="14" y="58"/>
                      <a:pt x="14" y="58"/>
                    </a:cubicBezTo>
                    <a:cubicBezTo>
                      <a:pt x="14" y="173"/>
                      <a:pt x="14" y="173"/>
                      <a:pt x="14" y="173"/>
                    </a:cubicBezTo>
                    <a:cubicBezTo>
                      <a:pt x="11" y="173"/>
                      <a:pt x="7" y="173"/>
                      <a:pt x="4" y="172"/>
                    </a:cubicBezTo>
                    <a:close/>
                    <a:moveTo>
                      <a:pt x="36" y="169"/>
                    </a:moveTo>
                    <a:cubicBezTo>
                      <a:pt x="36" y="58"/>
                      <a:pt x="36" y="58"/>
                      <a:pt x="36" y="58"/>
                    </a:cubicBezTo>
                    <a:cubicBezTo>
                      <a:pt x="45" y="58"/>
                      <a:pt x="45" y="58"/>
                      <a:pt x="45" y="58"/>
                    </a:cubicBezTo>
                    <a:cubicBezTo>
                      <a:pt x="45" y="170"/>
                      <a:pt x="45" y="170"/>
                      <a:pt x="45" y="170"/>
                    </a:cubicBezTo>
                    <a:cubicBezTo>
                      <a:pt x="42" y="169"/>
                      <a:pt x="39" y="169"/>
                      <a:pt x="36" y="169"/>
                    </a:cubicBezTo>
                    <a:close/>
                    <a:moveTo>
                      <a:pt x="13" y="5"/>
                    </a:moveTo>
                    <a:cubicBezTo>
                      <a:pt x="36" y="5"/>
                      <a:pt x="36" y="5"/>
                      <a:pt x="36" y="5"/>
                    </a:cubicBezTo>
                    <a:cubicBezTo>
                      <a:pt x="41" y="5"/>
                      <a:pt x="45" y="9"/>
                      <a:pt x="45" y="14"/>
                    </a:cubicBezTo>
                    <a:cubicBezTo>
                      <a:pt x="45" y="29"/>
                      <a:pt x="45" y="29"/>
                      <a:pt x="45" y="29"/>
                    </a:cubicBezTo>
                    <a:cubicBezTo>
                      <a:pt x="4" y="29"/>
                      <a:pt x="4" y="29"/>
                      <a:pt x="4" y="29"/>
                    </a:cubicBezTo>
                    <a:cubicBezTo>
                      <a:pt x="4" y="14"/>
                      <a:pt x="4" y="14"/>
                      <a:pt x="4" y="14"/>
                    </a:cubicBezTo>
                    <a:cubicBezTo>
                      <a:pt x="4" y="9"/>
                      <a:pt x="8" y="5"/>
                      <a:pt x="13" y="5"/>
                    </a:cubicBezTo>
                    <a:close/>
                    <a:moveTo>
                      <a:pt x="22" y="206"/>
                    </a:moveTo>
                    <a:cubicBezTo>
                      <a:pt x="28" y="206"/>
                      <a:pt x="28" y="206"/>
                      <a:pt x="28" y="206"/>
                    </a:cubicBezTo>
                    <a:cubicBezTo>
                      <a:pt x="25" y="212"/>
                      <a:pt x="25" y="212"/>
                      <a:pt x="25" y="212"/>
                    </a:cubicBezTo>
                    <a:lnTo>
                      <a:pt x="22" y="20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sp>
            <p:nvSpPr>
              <p:cNvPr id="42" name="ïşḻïďê-Freeform: Shape 73"/>
              <p:cNvSpPr/>
              <p:nvPr/>
            </p:nvSpPr>
            <p:spPr bwMode="auto">
              <a:xfrm>
                <a:off x="1765" y="1606"/>
                <a:ext cx="77" cy="264"/>
              </a:xfrm>
              <a:custGeom>
                <a:avLst/>
                <a:gdLst>
                  <a:gd name="T0" fmla="*/ 61 w 64"/>
                  <a:gd name="T1" fmla="*/ 0 h 220"/>
                  <a:gd name="T2" fmla="*/ 3 w 64"/>
                  <a:gd name="T3" fmla="*/ 0 h 220"/>
                  <a:gd name="T4" fmla="*/ 0 w 64"/>
                  <a:gd name="T5" fmla="*/ 3 h 220"/>
                  <a:gd name="T6" fmla="*/ 0 w 64"/>
                  <a:gd name="T7" fmla="*/ 217 h 220"/>
                  <a:gd name="T8" fmla="*/ 3 w 64"/>
                  <a:gd name="T9" fmla="*/ 220 h 220"/>
                  <a:gd name="T10" fmla="*/ 61 w 64"/>
                  <a:gd name="T11" fmla="*/ 220 h 220"/>
                  <a:gd name="T12" fmla="*/ 64 w 64"/>
                  <a:gd name="T13" fmla="*/ 217 h 220"/>
                  <a:gd name="T14" fmla="*/ 64 w 64"/>
                  <a:gd name="T15" fmla="*/ 3 h 220"/>
                  <a:gd name="T16" fmla="*/ 61 w 64"/>
                  <a:gd name="T17" fmla="*/ 0 h 220"/>
                  <a:gd name="T18" fmla="*/ 5 w 64"/>
                  <a:gd name="T19" fmla="*/ 215 h 220"/>
                  <a:gd name="T20" fmla="*/ 5 w 64"/>
                  <a:gd name="T21" fmla="*/ 5 h 220"/>
                  <a:gd name="T22" fmla="*/ 59 w 64"/>
                  <a:gd name="T23" fmla="*/ 5 h 220"/>
                  <a:gd name="T24" fmla="*/ 59 w 64"/>
                  <a:gd name="T25" fmla="*/ 22 h 220"/>
                  <a:gd name="T26" fmla="*/ 39 w 64"/>
                  <a:gd name="T27" fmla="*/ 22 h 220"/>
                  <a:gd name="T28" fmla="*/ 37 w 64"/>
                  <a:gd name="T29" fmla="*/ 25 h 220"/>
                  <a:gd name="T30" fmla="*/ 39 w 64"/>
                  <a:gd name="T31" fmla="*/ 27 h 220"/>
                  <a:gd name="T32" fmla="*/ 59 w 64"/>
                  <a:gd name="T33" fmla="*/ 27 h 220"/>
                  <a:gd name="T34" fmla="*/ 59 w 64"/>
                  <a:gd name="T35" fmla="*/ 47 h 220"/>
                  <a:gd name="T36" fmla="*/ 32 w 64"/>
                  <a:gd name="T37" fmla="*/ 47 h 220"/>
                  <a:gd name="T38" fmla="*/ 30 w 64"/>
                  <a:gd name="T39" fmla="*/ 49 h 220"/>
                  <a:gd name="T40" fmla="*/ 32 w 64"/>
                  <a:gd name="T41" fmla="*/ 51 h 220"/>
                  <a:gd name="T42" fmla="*/ 59 w 64"/>
                  <a:gd name="T43" fmla="*/ 51 h 220"/>
                  <a:gd name="T44" fmla="*/ 59 w 64"/>
                  <a:gd name="T45" fmla="*/ 71 h 220"/>
                  <a:gd name="T46" fmla="*/ 39 w 64"/>
                  <a:gd name="T47" fmla="*/ 71 h 220"/>
                  <a:gd name="T48" fmla="*/ 37 w 64"/>
                  <a:gd name="T49" fmla="*/ 73 h 220"/>
                  <a:gd name="T50" fmla="*/ 39 w 64"/>
                  <a:gd name="T51" fmla="*/ 76 h 220"/>
                  <a:gd name="T52" fmla="*/ 59 w 64"/>
                  <a:gd name="T53" fmla="*/ 76 h 220"/>
                  <a:gd name="T54" fmla="*/ 59 w 64"/>
                  <a:gd name="T55" fmla="*/ 95 h 220"/>
                  <a:gd name="T56" fmla="*/ 32 w 64"/>
                  <a:gd name="T57" fmla="*/ 95 h 220"/>
                  <a:gd name="T58" fmla="*/ 30 w 64"/>
                  <a:gd name="T59" fmla="*/ 97 h 220"/>
                  <a:gd name="T60" fmla="*/ 32 w 64"/>
                  <a:gd name="T61" fmla="*/ 100 h 220"/>
                  <a:gd name="T62" fmla="*/ 59 w 64"/>
                  <a:gd name="T63" fmla="*/ 100 h 220"/>
                  <a:gd name="T64" fmla="*/ 59 w 64"/>
                  <a:gd name="T65" fmla="*/ 119 h 220"/>
                  <a:gd name="T66" fmla="*/ 39 w 64"/>
                  <a:gd name="T67" fmla="*/ 119 h 220"/>
                  <a:gd name="T68" fmla="*/ 37 w 64"/>
                  <a:gd name="T69" fmla="*/ 122 h 220"/>
                  <a:gd name="T70" fmla="*/ 39 w 64"/>
                  <a:gd name="T71" fmla="*/ 124 h 220"/>
                  <a:gd name="T72" fmla="*/ 59 w 64"/>
                  <a:gd name="T73" fmla="*/ 124 h 220"/>
                  <a:gd name="T74" fmla="*/ 59 w 64"/>
                  <a:gd name="T75" fmla="*/ 143 h 220"/>
                  <a:gd name="T76" fmla="*/ 32 w 64"/>
                  <a:gd name="T77" fmla="*/ 143 h 220"/>
                  <a:gd name="T78" fmla="*/ 30 w 64"/>
                  <a:gd name="T79" fmla="*/ 146 h 220"/>
                  <a:gd name="T80" fmla="*/ 32 w 64"/>
                  <a:gd name="T81" fmla="*/ 148 h 220"/>
                  <a:gd name="T82" fmla="*/ 59 w 64"/>
                  <a:gd name="T83" fmla="*/ 148 h 220"/>
                  <a:gd name="T84" fmla="*/ 59 w 64"/>
                  <a:gd name="T85" fmla="*/ 168 h 220"/>
                  <a:gd name="T86" fmla="*/ 39 w 64"/>
                  <a:gd name="T87" fmla="*/ 168 h 220"/>
                  <a:gd name="T88" fmla="*/ 37 w 64"/>
                  <a:gd name="T89" fmla="*/ 170 h 220"/>
                  <a:gd name="T90" fmla="*/ 39 w 64"/>
                  <a:gd name="T91" fmla="*/ 172 h 220"/>
                  <a:gd name="T92" fmla="*/ 59 w 64"/>
                  <a:gd name="T93" fmla="*/ 172 h 220"/>
                  <a:gd name="T94" fmla="*/ 59 w 64"/>
                  <a:gd name="T95" fmla="*/ 192 h 220"/>
                  <a:gd name="T96" fmla="*/ 32 w 64"/>
                  <a:gd name="T97" fmla="*/ 192 h 220"/>
                  <a:gd name="T98" fmla="*/ 30 w 64"/>
                  <a:gd name="T99" fmla="*/ 194 h 220"/>
                  <a:gd name="T100" fmla="*/ 32 w 64"/>
                  <a:gd name="T101" fmla="*/ 196 h 220"/>
                  <a:gd name="T102" fmla="*/ 59 w 64"/>
                  <a:gd name="T103" fmla="*/ 196 h 220"/>
                  <a:gd name="T104" fmla="*/ 59 w 64"/>
                  <a:gd name="T105" fmla="*/ 215 h 220"/>
                  <a:gd name="T106" fmla="*/ 5 w 64"/>
                  <a:gd name="T107" fmla="*/ 21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220">
                    <a:moveTo>
                      <a:pt x="61" y="0"/>
                    </a:moveTo>
                    <a:cubicBezTo>
                      <a:pt x="3" y="0"/>
                      <a:pt x="3" y="0"/>
                      <a:pt x="3" y="0"/>
                    </a:cubicBezTo>
                    <a:cubicBezTo>
                      <a:pt x="1" y="0"/>
                      <a:pt x="0" y="1"/>
                      <a:pt x="0" y="3"/>
                    </a:cubicBezTo>
                    <a:cubicBezTo>
                      <a:pt x="0" y="217"/>
                      <a:pt x="0" y="217"/>
                      <a:pt x="0" y="217"/>
                    </a:cubicBezTo>
                    <a:cubicBezTo>
                      <a:pt x="0" y="218"/>
                      <a:pt x="1" y="220"/>
                      <a:pt x="3" y="220"/>
                    </a:cubicBezTo>
                    <a:cubicBezTo>
                      <a:pt x="61" y="220"/>
                      <a:pt x="61" y="220"/>
                      <a:pt x="61" y="220"/>
                    </a:cubicBezTo>
                    <a:cubicBezTo>
                      <a:pt x="63" y="220"/>
                      <a:pt x="64" y="218"/>
                      <a:pt x="64" y="217"/>
                    </a:cubicBezTo>
                    <a:cubicBezTo>
                      <a:pt x="64" y="3"/>
                      <a:pt x="64" y="3"/>
                      <a:pt x="64" y="3"/>
                    </a:cubicBezTo>
                    <a:cubicBezTo>
                      <a:pt x="64" y="1"/>
                      <a:pt x="63" y="0"/>
                      <a:pt x="61" y="0"/>
                    </a:cubicBezTo>
                    <a:close/>
                    <a:moveTo>
                      <a:pt x="5" y="215"/>
                    </a:moveTo>
                    <a:cubicBezTo>
                      <a:pt x="5" y="5"/>
                      <a:pt x="5" y="5"/>
                      <a:pt x="5" y="5"/>
                    </a:cubicBezTo>
                    <a:cubicBezTo>
                      <a:pt x="59" y="5"/>
                      <a:pt x="59" y="5"/>
                      <a:pt x="59" y="5"/>
                    </a:cubicBezTo>
                    <a:cubicBezTo>
                      <a:pt x="59" y="22"/>
                      <a:pt x="59" y="22"/>
                      <a:pt x="59" y="22"/>
                    </a:cubicBezTo>
                    <a:cubicBezTo>
                      <a:pt x="39" y="22"/>
                      <a:pt x="39" y="22"/>
                      <a:pt x="39" y="22"/>
                    </a:cubicBezTo>
                    <a:cubicBezTo>
                      <a:pt x="38" y="22"/>
                      <a:pt x="37" y="24"/>
                      <a:pt x="37" y="25"/>
                    </a:cubicBezTo>
                    <a:cubicBezTo>
                      <a:pt x="37" y="26"/>
                      <a:pt x="38" y="27"/>
                      <a:pt x="39" y="27"/>
                    </a:cubicBezTo>
                    <a:cubicBezTo>
                      <a:pt x="59" y="27"/>
                      <a:pt x="59" y="27"/>
                      <a:pt x="59" y="27"/>
                    </a:cubicBezTo>
                    <a:cubicBezTo>
                      <a:pt x="59" y="47"/>
                      <a:pt x="59" y="47"/>
                      <a:pt x="59" y="47"/>
                    </a:cubicBezTo>
                    <a:cubicBezTo>
                      <a:pt x="32" y="47"/>
                      <a:pt x="32" y="47"/>
                      <a:pt x="32" y="47"/>
                    </a:cubicBezTo>
                    <a:cubicBezTo>
                      <a:pt x="31" y="47"/>
                      <a:pt x="30" y="48"/>
                      <a:pt x="30" y="49"/>
                    </a:cubicBezTo>
                    <a:cubicBezTo>
                      <a:pt x="30" y="50"/>
                      <a:pt x="31" y="51"/>
                      <a:pt x="32" y="51"/>
                    </a:cubicBezTo>
                    <a:cubicBezTo>
                      <a:pt x="59" y="51"/>
                      <a:pt x="59" y="51"/>
                      <a:pt x="59" y="51"/>
                    </a:cubicBezTo>
                    <a:cubicBezTo>
                      <a:pt x="59" y="71"/>
                      <a:pt x="59" y="71"/>
                      <a:pt x="59" y="71"/>
                    </a:cubicBezTo>
                    <a:cubicBezTo>
                      <a:pt x="39" y="71"/>
                      <a:pt x="39" y="71"/>
                      <a:pt x="39" y="71"/>
                    </a:cubicBezTo>
                    <a:cubicBezTo>
                      <a:pt x="38" y="71"/>
                      <a:pt x="37" y="72"/>
                      <a:pt x="37" y="73"/>
                    </a:cubicBezTo>
                    <a:cubicBezTo>
                      <a:pt x="37" y="74"/>
                      <a:pt x="38" y="76"/>
                      <a:pt x="39" y="76"/>
                    </a:cubicBezTo>
                    <a:cubicBezTo>
                      <a:pt x="59" y="76"/>
                      <a:pt x="59" y="76"/>
                      <a:pt x="59" y="76"/>
                    </a:cubicBezTo>
                    <a:cubicBezTo>
                      <a:pt x="59" y="95"/>
                      <a:pt x="59" y="95"/>
                      <a:pt x="59" y="95"/>
                    </a:cubicBezTo>
                    <a:cubicBezTo>
                      <a:pt x="32" y="95"/>
                      <a:pt x="32" y="95"/>
                      <a:pt x="32" y="95"/>
                    </a:cubicBezTo>
                    <a:cubicBezTo>
                      <a:pt x="31" y="95"/>
                      <a:pt x="30" y="96"/>
                      <a:pt x="30" y="97"/>
                    </a:cubicBezTo>
                    <a:cubicBezTo>
                      <a:pt x="30" y="99"/>
                      <a:pt x="31" y="100"/>
                      <a:pt x="32" y="100"/>
                    </a:cubicBezTo>
                    <a:cubicBezTo>
                      <a:pt x="59" y="100"/>
                      <a:pt x="59" y="100"/>
                      <a:pt x="59" y="100"/>
                    </a:cubicBezTo>
                    <a:cubicBezTo>
                      <a:pt x="59" y="119"/>
                      <a:pt x="59" y="119"/>
                      <a:pt x="59" y="119"/>
                    </a:cubicBezTo>
                    <a:cubicBezTo>
                      <a:pt x="39" y="119"/>
                      <a:pt x="39" y="119"/>
                      <a:pt x="39" y="119"/>
                    </a:cubicBezTo>
                    <a:cubicBezTo>
                      <a:pt x="38" y="119"/>
                      <a:pt x="37" y="120"/>
                      <a:pt x="37" y="122"/>
                    </a:cubicBezTo>
                    <a:cubicBezTo>
                      <a:pt x="37" y="123"/>
                      <a:pt x="38" y="124"/>
                      <a:pt x="39" y="124"/>
                    </a:cubicBezTo>
                    <a:cubicBezTo>
                      <a:pt x="59" y="124"/>
                      <a:pt x="59" y="124"/>
                      <a:pt x="59" y="124"/>
                    </a:cubicBezTo>
                    <a:cubicBezTo>
                      <a:pt x="59" y="143"/>
                      <a:pt x="59" y="143"/>
                      <a:pt x="59" y="143"/>
                    </a:cubicBezTo>
                    <a:cubicBezTo>
                      <a:pt x="32" y="143"/>
                      <a:pt x="32" y="143"/>
                      <a:pt x="32" y="143"/>
                    </a:cubicBezTo>
                    <a:cubicBezTo>
                      <a:pt x="31" y="143"/>
                      <a:pt x="30" y="144"/>
                      <a:pt x="30" y="146"/>
                    </a:cubicBezTo>
                    <a:cubicBezTo>
                      <a:pt x="30" y="147"/>
                      <a:pt x="31" y="148"/>
                      <a:pt x="32" y="148"/>
                    </a:cubicBezTo>
                    <a:cubicBezTo>
                      <a:pt x="59" y="148"/>
                      <a:pt x="59" y="148"/>
                      <a:pt x="59" y="148"/>
                    </a:cubicBezTo>
                    <a:cubicBezTo>
                      <a:pt x="59" y="168"/>
                      <a:pt x="59" y="168"/>
                      <a:pt x="59" y="168"/>
                    </a:cubicBezTo>
                    <a:cubicBezTo>
                      <a:pt x="39" y="168"/>
                      <a:pt x="39" y="168"/>
                      <a:pt x="39" y="168"/>
                    </a:cubicBezTo>
                    <a:cubicBezTo>
                      <a:pt x="38" y="168"/>
                      <a:pt x="37" y="169"/>
                      <a:pt x="37" y="170"/>
                    </a:cubicBezTo>
                    <a:cubicBezTo>
                      <a:pt x="37" y="171"/>
                      <a:pt x="38" y="172"/>
                      <a:pt x="39" y="172"/>
                    </a:cubicBezTo>
                    <a:cubicBezTo>
                      <a:pt x="59" y="172"/>
                      <a:pt x="59" y="172"/>
                      <a:pt x="59" y="172"/>
                    </a:cubicBezTo>
                    <a:cubicBezTo>
                      <a:pt x="59" y="192"/>
                      <a:pt x="59" y="192"/>
                      <a:pt x="59" y="192"/>
                    </a:cubicBezTo>
                    <a:cubicBezTo>
                      <a:pt x="32" y="192"/>
                      <a:pt x="32" y="192"/>
                      <a:pt x="32" y="192"/>
                    </a:cubicBezTo>
                    <a:cubicBezTo>
                      <a:pt x="31" y="192"/>
                      <a:pt x="30" y="193"/>
                      <a:pt x="30" y="194"/>
                    </a:cubicBezTo>
                    <a:cubicBezTo>
                      <a:pt x="30" y="195"/>
                      <a:pt x="31" y="196"/>
                      <a:pt x="32" y="196"/>
                    </a:cubicBezTo>
                    <a:cubicBezTo>
                      <a:pt x="59" y="196"/>
                      <a:pt x="59" y="196"/>
                      <a:pt x="59" y="196"/>
                    </a:cubicBezTo>
                    <a:cubicBezTo>
                      <a:pt x="59" y="215"/>
                      <a:pt x="59" y="215"/>
                      <a:pt x="59" y="215"/>
                    </a:cubicBezTo>
                    <a:lnTo>
                      <a:pt x="5" y="21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solidFill>
                    <a:schemeClr val="tx1">
                      <a:lumMod val="75000"/>
                      <a:lumOff val="25000"/>
                    </a:schemeClr>
                  </a:solidFill>
                  <a:cs typeface="+mn-ea"/>
                  <a:sym typeface="+mn-lt"/>
                </a:endParaRPr>
              </a:p>
            </p:txBody>
          </p:sp>
        </p:grpSp>
        <p:grpSp>
          <p:nvGrpSpPr>
            <p:cNvPr id="25" name="Group 76"/>
            <p:cNvGrpSpPr/>
            <p:nvPr/>
          </p:nvGrpSpPr>
          <p:grpSpPr>
            <a:xfrm>
              <a:off x="1271464" y="2876903"/>
              <a:ext cx="2551325" cy="1176741"/>
              <a:chOff x="4410146" y="3865262"/>
              <a:chExt cx="2475841" cy="1419443"/>
            </a:xfrm>
          </p:grpSpPr>
          <p:sp>
            <p:nvSpPr>
              <p:cNvPr id="38" name="ïşḻïďê-TextBox 77"/>
              <p:cNvSpPr txBox="1"/>
              <p:nvPr/>
            </p:nvSpPr>
            <p:spPr bwMode="auto">
              <a:xfrm>
                <a:off x="4410146" y="3865262"/>
                <a:ext cx="2475841" cy="270493"/>
              </a:xfrm>
              <a:prstGeom prst="rect">
                <a:avLst/>
              </a:prstGeom>
              <a:noFill/>
            </p:spPr>
            <p:txBody>
              <a:bodyPr wrap="none" lIns="0" tIns="0" rIns="288000" bIns="0" anchor="b" anchorCtr="0">
                <a:noAutofit/>
              </a:bodyPr>
              <a:lstStyle/>
              <a:p>
                <a:pPr algn="r" latinLnBrk="0"/>
                <a:r>
                  <a:rPr lang="zh-CN" altLang="en-US" dirty="0">
                    <a:solidFill>
                      <a:schemeClr val="tx1">
                        <a:lumMod val="75000"/>
                        <a:lumOff val="25000"/>
                      </a:schemeClr>
                    </a:solidFill>
                    <a:effectLst/>
                    <a:cs typeface="+mn-ea"/>
                    <a:sym typeface="+mn-lt"/>
                  </a:rPr>
                  <a:t>标题文本预设</a:t>
                </a:r>
                <a:endParaRPr lang="zh-CN" altLang="en-US" dirty="0">
                  <a:solidFill>
                    <a:schemeClr val="tx1">
                      <a:lumMod val="75000"/>
                      <a:lumOff val="25000"/>
                    </a:schemeClr>
                  </a:solidFill>
                  <a:effectLst/>
                  <a:cs typeface="+mn-ea"/>
                  <a:sym typeface="+mn-lt"/>
                </a:endParaRPr>
              </a:p>
            </p:txBody>
          </p:sp>
          <p:sp>
            <p:nvSpPr>
              <p:cNvPr id="39" name="ïşḻïďê-TextBox 78"/>
              <p:cNvSpPr txBox="1"/>
              <p:nvPr/>
            </p:nvSpPr>
            <p:spPr bwMode="auto">
              <a:xfrm>
                <a:off x="4410146" y="4197030"/>
                <a:ext cx="2475841" cy="1087675"/>
              </a:xfrm>
              <a:prstGeom prst="rect">
                <a:avLst/>
              </a:prstGeom>
              <a:noFill/>
            </p:spPr>
            <p:txBody>
              <a:bodyPr wrap="square" lIns="0" tIns="0" rIns="288000" bIns="0" anchor="t" anchorCtr="0">
                <a:normAutofit/>
              </a:bodyPr>
              <a:lstStyle/>
              <a:p>
                <a:pPr algn="r">
                  <a:lnSpc>
                    <a:spcPct val="120000"/>
                  </a:lnSpc>
                </a:pPr>
                <a:r>
                  <a:rPr lang="zh-CN" altLang="en-US" sz="1400" spc="300" dirty="0">
                    <a:solidFill>
                      <a:schemeClr val="tx1">
                        <a:lumMod val="75000"/>
                        <a:lumOff val="25000"/>
                      </a:schemeClr>
                    </a:solidFill>
                    <a:cs typeface="+mn-ea"/>
                    <a:sym typeface="+mn-lt"/>
                  </a:rPr>
                  <a:t>双击在此添加你的文本信息内容双击在此添加</a:t>
                </a:r>
                <a:endParaRPr lang="zh-CN" altLang="en-US" sz="1400" dirty="0">
                  <a:solidFill>
                    <a:schemeClr val="tx1">
                      <a:lumMod val="75000"/>
                      <a:lumOff val="25000"/>
                    </a:schemeClr>
                  </a:solidFill>
                  <a:cs typeface="+mn-ea"/>
                  <a:sym typeface="+mn-lt"/>
                </a:endParaRPr>
              </a:p>
            </p:txBody>
          </p:sp>
        </p:grpSp>
        <p:grpSp>
          <p:nvGrpSpPr>
            <p:cNvPr id="26" name="Group 79"/>
            <p:cNvGrpSpPr/>
            <p:nvPr/>
          </p:nvGrpSpPr>
          <p:grpSpPr>
            <a:xfrm>
              <a:off x="8386382" y="2876895"/>
              <a:ext cx="2723577" cy="1215303"/>
              <a:chOff x="4410146" y="3865260"/>
              <a:chExt cx="2699255" cy="1417417"/>
            </a:xfrm>
          </p:grpSpPr>
          <p:sp>
            <p:nvSpPr>
              <p:cNvPr id="36" name="ïşḻïďê-TextBox 80"/>
              <p:cNvSpPr txBox="1"/>
              <p:nvPr/>
            </p:nvSpPr>
            <p:spPr bwMode="auto">
              <a:xfrm>
                <a:off x="4410146" y="3865260"/>
                <a:ext cx="2475841" cy="270493"/>
              </a:xfrm>
              <a:prstGeom prst="rect">
                <a:avLst/>
              </a:prstGeom>
              <a:noFill/>
            </p:spPr>
            <p:txBody>
              <a:bodyPr wrap="none" lIns="288000" tIns="0" rIns="288000" bIns="0" anchor="b" anchorCtr="0">
                <a:noAutofit/>
              </a:bodyPr>
              <a:lstStyle/>
              <a:p>
                <a:pPr algn="l" latinLnBrk="0"/>
                <a:r>
                  <a:rPr lang="zh-CN" altLang="en-US" dirty="0">
                    <a:solidFill>
                      <a:schemeClr val="tx1">
                        <a:lumMod val="75000"/>
                        <a:lumOff val="25000"/>
                      </a:schemeClr>
                    </a:solidFill>
                    <a:effectLst/>
                    <a:cs typeface="+mn-ea"/>
                    <a:sym typeface="+mn-lt"/>
                  </a:rPr>
                  <a:t>标题文本预设</a:t>
                </a:r>
                <a:endParaRPr lang="zh-CN" altLang="en-US" dirty="0">
                  <a:solidFill>
                    <a:schemeClr val="tx1">
                      <a:lumMod val="75000"/>
                      <a:lumOff val="25000"/>
                    </a:schemeClr>
                  </a:solidFill>
                  <a:effectLst/>
                  <a:cs typeface="+mn-ea"/>
                  <a:sym typeface="+mn-lt"/>
                </a:endParaRPr>
              </a:p>
            </p:txBody>
          </p:sp>
          <p:sp>
            <p:nvSpPr>
              <p:cNvPr id="37" name="ïşḻïďê-TextBox 81"/>
              <p:cNvSpPr txBox="1"/>
              <p:nvPr/>
            </p:nvSpPr>
            <p:spPr bwMode="auto">
              <a:xfrm>
                <a:off x="4410146" y="4195002"/>
                <a:ext cx="2699255" cy="1087675"/>
              </a:xfrm>
              <a:prstGeom prst="rect">
                <a:avLst/>
              </a:prstGeom>
              <a:noFill/>
            </p:spPr>
            <p:txBody>
              <a:bodyPr wrap="square" lIns="288000" tIns="0" rIns="288000" bIns="0" anchor="t" anchorCtr="0">
                <a:noAutofit/>
              </a:bodyPr>
              <a:lstStyle/>
              <a:p>
                <a:pPr>
                  <a:lnSpc>
                    <a:spcPct val="120000"/>
                  </a:lnSpc>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solidFill>
                    <a:schemeClr val="tx1">
                      <a:lumMod val="75000"/>
                      <a:lumOff val="25000"/>
                    </a:schemeClr>
                  </a:solidFill>
                  <a:cs typeface="+mn-ea"/>
                  <a:sym typeface="+mn-lt"/>
                </a:endParaRPr>
              </a:p>
            </p:txBody>
          </p:sp>
        </p:grpSp>
        <p:grpSp>
          <p:nvGrpSpPr>
            <p:cNvPr id="27" name="Group 82"/>
            <p:cNvGrpSpPr/>
            <p:nvPr/>
          </p:nvGrpSpPr>
          <p:grpSpPr>
            <a:xfrm>
              <a:off x="9038042" y="4566994"/>
              <a:ext cx="2723577" cy="1215303"/>
              <a:chOff x="4410146" y="3865260"/>
              <a:chExt cx="2699255" cy="1417417"/>
            </a:xfrm>
          </p:grpSpPr>
          <p:sp>
            <p:nvSpPr>
              <p:cNvPr id="34" name="ïşḻïďê-TextBox 83"/>
              <p:cNvSpPr txBox="1"/>
              <p:nvPr/>
            </p:nvSpPr>
            <p:spPr bwMode="auto">
              <a:xfrm>
                <a:off x="4410146" y="3865260"/>
                <a:ext cx="2475841" cy="270493"/>
              </a:xfrm>
              <a:prstGeom prst="rect">
                <a:avLst/>
              </a:prstGeom>
              <a:noFill/>
            </p:spPr>
            <p:txBody>
              <a:bodyPr wrap="none" lIns="288000" tIns="0" rIns="288000" bIns="0" anchor="b" anchorCtr="0">
                <a:noAutofit/>
              </a:bodyPr>
              <a:lstStyle/>
              <a:p>
                <a:pPr algn="l" latinLnBrk="0"/>
                <a:r>
                  <a:rPr lang="zh-CN" altLang="en-US">
                    <a:solidFill>
                      <a:schemeClr val="tx1">
                        <a:lumMod val="75000"/>
                        <a:lumOff val="25000"/>
                      </a:schemeClr>
                    </a:solidFill>
                    <a:effectLst/>
                    <a:cs typeface="+mn-ea"/>
                    <a:sym typeface="+mn-lt"/>
                  </a:rPr>
                  <a:t>标题文本预设</a:t>
                </a:r>
                <a:endParaRPr lang="zh-CN" altLang="en-US">
                  <a:solidFill>
                    <a:schemeClr val="tx1">
                      <a:lumMod val="75000"/>
                      <a:lumOff val="25000"/>
                    </a:schemeClr>
                  </a:solidFill>
                  <a:effectLst/>
                  <a:cs typeface="+mn-ea"/>
                  <a:sym typeface="+mn-lt"/>
                </a:endParaRPr>
              </a:p>
            </p:txBody>
          </p:sp>
          <p:sp>
            <p:nvSpPr>
              <p:cNvPr id="35" name="ïşḻïďê-TextBox 84"/>
              <p:cNvSpPr txBox="1"/>
              <p:nvPr/>
            </p:nvSpPr>
            <p:spPr bwMode="auto">
              <a:xfrm>
                <a:off x="4410146" y="4195002"/>
                <a:ext cx="2699255" cy="1087675"/>
              </a:xfrm>
              <a:prstGeom prst="rect">
                <a:avLst/>
              </a:prstGeom>
              <a:noFill/>
            </p:spPr>
            <p:txBody>
              <a:bodyPr wrap="square" lIns="288000" tIns="0" rIns="288000" bIns="0" anchor="t" anchorCtr="0">
                <a:noAutofit/>
              </a:bodyPr>
              <a:lstStyle/>
              <a:p>
                <a:pPr>
                  <a:lnSpc>
                    <a:spcPct val="120000"/>
                  </a:lnSpc>
                </a:pPr>
                <a:r>
                  <a:rPr lang="zh-CN" altLang="en-US" sz="1400" spc="300" dirty="0">
                    <a:solidFill>
                      <a:schemeClr val="tx1">
                        <a:lumMod val="75000"/>
                        <a:lumOff val="25000"/>
                      </a:schemeClr>
                    </a:solidFill>
                    <a:cs typeface="+mn-ea"/>
                    <a:sym typeface="+mn-lt"/>
                  </a:rPr>
                  <a:t>双击在此添加你的</a:t>
                </a:r>
                <a:endParaRPr lang="zh-CN" altLang="en-US" sz="1400" dirty="0">
                  <a:solidFill>
                    <a:schemeClr val="tx1">
                      <a:lumMod val="75000"/>
                      <a:lumOff val="25000"/>
                    </a:schemeClr>
                  </a:solidFill>
                  <a:cs typeface="+mn-ea"/>
                  <a:sym typeface="+mn-lt"/>
                </a:endParaRPr>
              </a:p>
            </p:txBody>
          </p:sp>
        </p:grpSp>
        <p:grpSp>
          <p:nvGrpSpPr>
            <p:cNvPr id="28" name="Group 88"/>
            <p:cNvGrpSpPr/>
            <p:nvPr/>
          </p:nvGrpSpPr>
          <p:grpSpPr>
            <a:xfrm>
              <a:off x="670829" y="4567002"/>
              <a:ext cx="2551325" cy="1176741"/>
              <a:chOff x="4410146" y="3865262"/>
              <a:chExt cx="2475841" cy="1419443"/>
            </a:xfrm>
          </p:grpSpPr>
          <p:sp>
            <p:nvSpPr>
              <p:cNvPr id="32" name="ïşḻïďê-TextBox 89"/>
              <p:cNvSpPr txBox="1"/>
              <p:nvPr/>
            </p:nvSpPr>
            <p:spPr bwMode="auto">
              <a:xfrm>
                <a:off x="4410146" y="3865262"/>
                <a:ext cx="2475841" cy="270493"/>
              </a:xfrm>
              <a:prstGeom prst="rect">
                <a:avLst/>
              </a:prstGeom>
              <a:noFill/>
            </p:spPr>
            <p:txBody>
              <a:bodyPr wrap="none" lIns="0" tIns="0" rIns="288000" bIns="0" anchor="b" anchorCtr="0">
                <a:noAutofit/>
              </a:bodyPr>
              <a:lstStyle/>
              <a:p>
                <a:pPr algn="r" latinLnBrk="0"/>
                <a:r>
                  <a:rPr lang="zh-CN" altLang="en-US">
                    <a:solidFill>
                      <a:schemeClr val="tx1">
                        <a:lumMod val="75000"/>
                        <a:lumOff val="25000"/>
                      </a:schemeClr>
                    </a:solidFill>
                    <a:effectLst/>
                    <a:cs typeface="+mn-ea"/>
                    <a:sym typeface="+mn-lt"/>
                  </a:rPr>
                  <a:t>标题文本预设</a:t>
                </a:r>
                <a:endParaRPr lang="zh-CN" altLang="en-US">
                  <a:solidFill>
                    <a:schemeClr val="tx1">
                      <a:lumMod val="75000"/>
                      <a:lumOff val="25000"/>
                    </a:schemeClr>
                  </a:solidFill>
                  <a:effectLst/>
                  <a:cs typeface="+mn-ea"/>
                  <a:sym typeface="+mn-lt"/>
                </a:endParaRPr>
              </a:p>
            </p:txBody>
          </p:sp>
          <p:sp>
            <p:nvSpPr>
              <p:cNvPr id="33" name="ïşḻïďê-TextBox 90"/>
              <p:cNvSpPr txBox="1"/>
              <p:nvPr/>
            </p:nvSpPr>
            <p:spPr bwMode="auto">
              <a:xfrm>
                <a:off x="4410146" y="4197030"/>
                <a:ext cx="2475841" cy="1087675"/>
              </a:xfrm>
              <a:prstGeom prst="rect">
                <a:avLst/>
              </a:prstGeom>
              <a:noFill/>
            </p:spPr>
            <p:txBody>
              <a:bodyPr wrap="square" lIns="0" tIns="0" rIns="288000" bIns="0" anchor="t" anchorCtr="0">
                <a:normAutofit/>
              </a:bodyPr>
              <a:lstStyle/>
              <a:p>
                <a:pPr algn="r">
                  <a:lnSpc>
                    <a:spcPct val="120000"/>
                  </a:lnSpc>
                </a:pPr>
                <a:r>
                  <a:rPr lang="zh-CN" altLang="en-US" sz="1400" spc="300" dirty="0">
                    <a:solidFill>
                      <a:schemeClr val="tx1">
                        <a:lumMod val="75000"/>
                        <a:lumOff val="25000"/>
                      </a:schemeClr>
                    </a:solidFill>
                    <a:cs typeface="+mn-ea"/>
                    <a:sym typeface="+mn-lt"/>
                  </a:rPr>
                  <a:t>双击在此添加你的文本信息内容双击在此添加</a:t>
                </a:r>
                <a:endParaRPr lang="zh-CN" altLang="en-US" sz="1400" b="0" dirty="0">
                  <a:solidFill>
                    <a:schemeClr val="tx1">
                      <a:lumMod val="75000"/>
                      <a:lumOff val="25000"/>
                    </a:schemeClr>
                  </a:solidFill>
                  <a:effectLst/>
                  <a:cs typeface="+mn-ea"/>
                  <a:sym typeface="+mn-lt"/>
                </a:endParaRPr>
              </a:p>
            </p:txBody>
          </p:sp>
        </p:grpSp>
        <p:grpSp>
          <p:nvGrpSpPr>
            <p:cNvPr id="29" name="Group 91"/>
            <p:cNvGrpSpPr/>
            <p:nvPr/>
          </p:nvGrpSpPr>
          <p:grpSpPr>
            <a:xfrm>
              <a:off x="4865200" y="895597"/>
              <a:ext cx="2498150" cy="1321398"/>
              <a:chOff x="4410146" y="3545317"/>
              <a:chExt cx="2475841" cy="1541157"/>
            </a:xfrm>
          </p:grpSpPr>
          <p:sp>
            <p:nvSpPr>
              <p:cNvPr id="30" name="ïşḻïďê-TextBox 92"/>
              <p:cNvSpPr txBox="1"/>
              <p:nvPr/>
            </p:nvSpPr>
            <p:spPr bwMode="auto">
              <a:xfrm>
                <a:off x="4410146" y="3545317"/>
                <a:ext cx="2475841" cy="270494"/>
              </a:xfrm>
              <a:prstGeom prst="rect">
                <a:avLst/>
              </a:prstGeom>
              <a:noFill/>
            </p:spPr>
            <p:txBody>
              <a:bodyPr wrap="none" lIns="288000" tIns="0" rIns="288000" bIns="0" anchor="ctr" anchorCtr="1">
                <a:noAutofit/>
              </a:bodyPr>
              <a:lstStyle/>
              <a:p>
                <a:pPr latinLnBrk="0"/>
                <a:r>
                  <a:rPr lang="zh-CN" altLang="en-US" dirty="0">
                    <a:solidFill>
                      <a:schemeClr val="tx1">
                        <a:lumMod val="75000"/>
                        <a:lumOff val="25000"/>
                      </a:schemeClr>
                    </a:solidFill>
                    <a:effectLst/>
                    <a:cs typeface="+mn-ea"/>
                    <a:sym typeface="+mn-lt"/>
                  </a:rPr>
                  <a:t>标题文本预设</a:t>
                </a:r>
                <a:endParaRPr lang="zh-CN" altLang="en-US" dirty="0">
                  <a:solidFill>
                    <a:schemeClr val="tx1">
                      <a:lumMod val="75000"/>
                      <a:lumOff val="25000"/>
                    </a:schemeClr>
                  </a:solidFill>
                  <a:effectLst/>
                  <a:cs typeface="+mn-ea"/>
                  <a:sym typeface="+mn-lt"/>
                </a:endParaRPr>
              </a:p>
            </p:txBody>
          </p:sp>
          <p:sp>
            <p:nvSpPr>
              <p:cNvPr id="31" name="ïşḻïďê-TextBox 93"/>
              <p:cNvSpPr txBox="1"/>
              <p:nvPr/>
            </p:nvSpPr>
            <p:spPr bwMode="auto">
              <a:xfrm>
                <a:off x="4410146" y="3875059"/>
                <a:ext cx="2475841" cy="1211415"/>
              </a:xfrm>
              <a:prstGeom prst="rect">
                <a:avLst/>
              </a:prstGeom>
              <a:noFill/>
            </p:spPr>
            <p:txBody>
              <a:bodyPr wrap="square" lIns="288000" tIns="0" rIns="288000" bIns="0" anchor="t" anchorCtr="1">
                <a:noAutofit/>
              </a:bodyPr>
              <a:lstStyle/>
              <a:p>
                <a:pPr algn="r">
                  <a:lnSpc>
                    <a:spcPct val="120000"/>
                  </a:lnSpc>
                </a:pPr>
                <a:r>
                  <a:rPr lang="zh-CN" altLang="en-US" sz="1400" spc="300" dirty="0">
                    <a:solidFill>
                      <a:schemeClr val="tx1">
                        <a:lumMod val="75000"/>
                        <a:lumOff val="25000"/>
                      </a:schemeClr>
                    </a:solidFill>
                    <a:cs typeface="+mn-ea"/>
                    <a:sym typeface="+mn-lt"/>
                  </a:rPr>
                  <a:t>双击在此添加你的文本信息内容双击</a:t>
                </a:r>
                <a:endParaRPr lang="zh-CN" altLang="en-US" sz="1400" dirty="0">
                  <a:solidFill>
                    <a:schemeClr val="tx1">
                      <a:lumMod val="75000"/>
                      <a:lumOff val="25000"/>
                    </a:schemeClr>
                  </a:solidFill>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0f8097bf-bb36-4a3e-9c29-5780517a809f"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506469" y="1181515"/>
            <a:ext cx="9286773" cy="5276434"/>
            <a:chOff x="1506469" y="1181515"/>
            <a:chExt cx="9286773" cy="5276434"/>
          </a:xfrm>
        </p:grpSpPr>
        <p:sp>
          <p:nvSpPr>
            <p:cNvPr id="16" name="ïṡḷîďe"/>
            <p:cNvSpPr/>
            <p:nvPr/>
          </p:nvSpPr>
          <p:spPr>
            <a:xfrm>
              <a:off x="1506469" y="1181515"/>
              <a:ext cx="4289785" cy="4987919"/>
            </a:xfrm>
            <a:prstGeom prst="rect">
              <a:avLst/>
            </a:prstGeom>
            <a:blipFill dpi="0" rotWithShape="1">
              <a:blip r:embed="rId2"/>
              <a:srcRect/>
              <a:stretch>
                <a:fillRect b="-45000"/>
              </a:stretch>
            </a:blipFill>
            <a:ln w="6350" cap="flat" cmpd="sng" algn="ctr">
              <a:noFill/>
              <a:prstDash val="solid"/>
              <a:miter lim="800000"/>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lumMod val="75000"/>
                    <a:lumOff val="25000"/>
                  </a:schemeClr>
                </a:solidFill>
                <a:cs typeface="+mn-ea"/>
                <a:sym typeface="+mn-lt"/>
              </a:endParaRPr>
            </a:p>
          </p:txBody>
        </p:sp>
        <p:grpSp>
          <p:nvGrpSpPr>
            <p:cNvPr id="18" name="ïŝ1îḓè"/>
            <p:cNvGrpSpPr/>
            <p:nvPr/>
          </p:nvGrpSpPr>
          <p:grpSpPr>
            <a:xfrm>
              <a:off x="7101802" y="2649715"/>
              <a:ext cx="3691440" cy="2019012"/>
              <a:chOff x="7101802" y="2649715"/>
              <a:chExt cx="3691440" cy="2019012"/>
            </a:xfrm>
          </p:grpSpPr>
          <p:sp>
            <p:nvSpPr>
              <p:cNvPr id="27" name="ïšľïḑe"/>
              <p:cNvSpPr/>
              <p:nvPr/>
            </p:nvSpPr>
            <p:spPr bwMode="auto">
              <a:xfrm>
                <a:off x="7101802" y="3564115"/>
                <a:ext cx="3691440" cy="1104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171450" indent="-171450">
                  <a:lnSpc>
                    <a:spcPct val="150000"/>
                  </a:lnSpc>
                  <a:buFont typeface="Arial" panose="020B0604020202020204" pitchFamily="34" charset="0"/>
                  <a:buChar char="•"/>
                </a:pPr>
                <a:r>
                  <a:rPr lang="zh-CN" altLang="en-US" sz="1400" spc="300" dirty="0">
                    <a:solidFill>
                      <a:schemeClr val="tx1">
                        <a:lumMod val="75000"/>
                        <a:lumOff val="25000"/>
                      </a:schemeClr>
                    </a:solidFill>
                    <a:cs typeface="+mn-ea"/>
                    <a:sym typeface="+mn-lt"/>
                  </a:rPr>
                  <a:t>点击输入您的文字内容</a:t>
                </a:r>
                <a:endParaRPr lang="en-US" altLang="zh-CN" sz="1400" spc="300" dirty="0">
                  <a:solidFill>
                    <a:schemeClr val="tx1">
                      <a:lumMod val="75000"/>
                      <a:lumOff val="25000"/>
                    </a:schemeClr>
                  </a:solidFill>
                  <a:cs typeface="+mn-ea"/>
                  <a:sym typeface="+mn-lt"/>
                </a:endParaRPr>
              </a:p>
              <a:p>
                <a:pPr marL="171450" indent="-171450">
                  <a:lnSpc>
                    <a:spcPct val="150000"/>
                  </a:lnSpc>
                  <a:buFont typeface="Arial" panose="020B0604020202020204" pitchFamily="34" charset="0"/>
                  <a:buChar char="•"/>
                </a:pPr>
                <a:r>
                  <a:rPr lang="zh-CN" altLang="en-US" sz="1400" spc="300" dirty="0">
                    <a:solidFill>
                      <a:schemeClr val="tx1">
                        <a:lumMod val="75000"/>
                        <a:lumOff val="25000"/>
                      </a:schemeClr>
                    </a:solidFill>
                    <a:cs typeface="+mn-ea"/>
                    <a:sym typeface="+mn-lt"/>
                  </a:rPr>
                  <a:t>点击这里输入您的文字内容，点击</a:t>
                </a:r>
                <a:endParaRPr lang="en-US" altLang="zh-CN" sz="1400" spc="300" dirty="0">
                  <a:solidFill>
                    <a:schemeClr val="tx1">
                      <a:lumMod val="75000"/>
                      <a:lumOff val="25000"/>
                    </a:schemeClr>
                  </a:solidFill>
                  <a:cs typeface="+mn-ea"/>
                  <a:sym typeface="+mn-lt"/>
                </a:endParaRPr>
              </a:p>
            </p:txBody>
          </p:sp>
          <p:sp>
            <p:nvSpPr>
              <p:cNvPr id="28" name="îSḷiḓè"/>
              <p:cNvSpPr txBox="1"/>
              <p:nvPr/>
            </p:nvSpPr>
            <p:spPr bwMode="auto">
              <a:xfrm>
                <a:off x="7101802" y="3212976"/>
                <a:ext cx="3691440"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eaLnBrk="1" hangingPunct="1">
                  <a:spcBef>
                    <a:spcPct val="0"/>
                  </a:spcBef>
                </a:pPr>
                <a:r>
                  <a:rPr lang="zh-CN" altLang="en-US" sz="1800" spc="300" dirty="0">
                    <a:solidFill>
                      <a:schemeClr val="tx1">
                        <a:lumMod val="75000"/>
                        <a:lumOff val="25000"/>
                      </a:schemeClr>
                    </a:solidFill>
                    <a:cs typeface="+mn-ea"/>
                    <a:sym typeface="+mn-lt"/>
                  </a:rPr>
                  <a:t>点击输入</a:t>
                </a:r>
                <a:endParaRPr lang="zh-CN" altLang="en-US" sz="1800" spc="300" dirty="0">
                  <a:solidFill>
                    <a:schemeClr val="tx1">
                      <a:lumMod val="75000"/>
                      <a:lumOff val="25000"/>
                    </a:schemeClr>
                  </a:solidFill>
                  <a:cs typeface="+mn-ea"/>
                  <a:sym typeface="+mn-lt"/>
                </a:endParaRPr>
              </a:p>
            </p:txBody>
          </p:sp>
          <p:sp>
            <p:nvSpPr>
              <p:cNvPr id="29" name="ísļidê"/>
              <p:cNvSpPr/>
              <p:nvPr/>
            </p:nvSpPr>
            <p:spPr bwMode="auto">
              <a:xfrm>
                <a:off x="7192618" y="2829363"/>
                <a:ext cx="318532" cy="303783"/>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D2A277"/>
              </a:solidFill>
              <a:ln>
                <a:noFill/>
              </a:ln>
            </p:spPr>
            <p:txBody>
              <a:bodyPr anchor="ctr"/>
              <a:lstStyle/>
              <a:p>
                <a:pPr algn="ctr"/>
                <a:endParaRPr>
                  <a:solidFill>
                    <a:schemeClr val="tx1">
                      <a:lumMod val="75000"/>
                      <a:lumOff val="25000"/>
                    </a:schemeClr>
                  </a:solidFill>
                  <a:cs typeface="+mn-ea"/>
                  <a:sym typeface="+mn-lt"/>
                </a:endParaRPr>
              </a:p>
            </p:txBody>
          </p:sp>
          <p:sp>
            <p:nvSpPr>
              <p:cNvPr id="30" name="íṩlíḓê"/>
              <p:cNvSpPr txBox="1"/>
              <p:nvPr/>
            </p:nvSpPr>
            <p:spPr>
              <a:xfrm>
                <a:off x="9712898" y="2649715"/>
                <a:ext cx="914400" cy="914400"/>
              </a:xfrm>
              <a:prstGeom prst="rect">
                <a:avLst/>
              </a:prstGeom>
              <a:noFill/>
            </p:spPr>
            <p:txBody>
              <a:bodyPr wrap="none" lIns="90000" tIns="46800" rIns="90000" bIns="46800" anchor="ctr" anchorCtr="0">
                <a:normAutofit fontScale="92500" lnSpcReduction="10000"/>
              </a:bodyPr>
              <a:lstStyle/>
              <a:p>
                <a:pPr algn="ctr"/>
                <a:r>
                  <a:rPr lang="en-US" altLang="zh-CN" sz="6000" dirty="0">
                    <a:solidFill>
                      <a:srgbClr val="D2A277"/>
                    </a:solidFill>
                    <a:cs typeface="+mn-ea"/>
                    <a:sym typeface="+mn-lt"/>
                  </a:rPr>
                  <a:t>01</a:t>
                </a:r>
                <a:endParaRPr lang="en-US" altLang="zh-CN" sz="6000" dirty="0">
                  <a:solidFill>
                    <a:srgbClr val="D2A277"/>
                  </a:solidFill>
                  <a:cs typeface="+mn-ea"/>
                  <a:sym typeface="+mn-lt"/>
                </a:endParaRPr>
              </a:p>
            </p:txBody>
          </p:sp>
        </p:grpSp>
        <p:grpSp>
          <p:nvGrpSpPr>
            <p:cNvPr id="19" name="íSḷíḓè"/>
            <p:cNvGrpSpPr/>
            <p:nvPr/>
          </p:nvGrpSpPr>
          <p:grpSpPr>
            <a:xfrm>
              <a:off x="7101802" y="4496209"/>
              <a:ext cx="3691440" cy="1961740"/>
              <a:chOff x="7101802" y="4496209"/>
              <a:chExt cx="3691440" cy="1961740"/>
            </a:xfrm>
          </p:grpSpPr>
          <p:sp>
            <p:nvSpPr>
              <p:cNvPr id="23" name="iṡḻîḍè"/>
              <p:cNvSpPr/>
              <p:nvPr/>
            </p:nvSpPr>
            <p:spPr bwMode="auto">
              <a:xfrm>
                <a:off x="7101802" y="5410608"/>
                <a:ext cx="3691440" cy="1047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171450" indent="-171450">
                  <a:lnSpc>
                    <a:spcPct val="150000"/>
                  </a:lnSpc>
                  <a:buFont typeface="Arial" panose="020B0604020202020204" pitchFamily="34" charset="0"/>
                  <a:buChar char="•"/>
                </a:pPr>
                <a:r>
                  <a:rPr lang="zh-CN" altLang="en-US" sz="1400" spc="300" dirty="0">
                    <a:solidFill>
                      <a:schemeClr val="tx1">
                        <a:lumMod val="75000"/>
                        <a:lumOff val="25000"/>
                      </a:schemeClr>
                    </a:solidFill>
                    <a:cs typeface="+mn-ea"/>
                    <a:sym typeface="+mn-lt"/>
                  </a:rPr>
                  <a:t>点击输入您的文字内容</a:t>
                </a:r>
                <a:endParaRPr lang="en-US" altLang="zh-CN" sz="1400" spc="300" dirty="0">
                  <a:solidFill>
                    <a:schemeClr val="tx1">
                      <a:lumMod val="75000"/>
                      <a:lumOff val="25000"/>
                    </a:schemeClr>
                  </a:solidFill>
                  <a:cs typeface="+mn-ea"/>
                  <a:sym typeface="+mn-lt"/>
                </a:endParaRPr>
              </a:p>
              <a:p>
                <a:pPr marL="171450" indent="-171450">
                  <a:lnSpc>
                    <a:spcPct val="150000"/>
                  </a:lnSpc>
                  <a:buFont typeface="Arial" panose="020B0604020202020204" pitchFamily="34" charset="0"/>
                  <a:buChar char="•"/>
                </a:pPr>
                <a:r>
                  <a:rPr lang="zh-CN" altLang="en-US" sz="1400" spc="300" dirty="0">
                    <a:solidFill>
                      <a:schemeClr val="tx1">
                        <a:lumMod val="75000"/>
                        <a:lumOff val="25000"/>
                      </a:schemeClr>
                    </a:solidFill>
                    <a:cs typeface="+mn-ea"/>
                    <a:sym typeface="+mn-lt"/>
                  </a:rPr>
                  <a:t>点击这里输入您的文字内容，点击</a:t>
                </a:r>
                <a:endParaRPr lang="en-US" altLang="zh-CN" sz="1400" spc="300" dirty="0">
                  <a:solidFill>
                    <a:schemeClr val="tx1">
                      <a:lumMod val="75000"/>
                      <a:lumOff val="25000"/>
                    </a:schemeClr>
                  </a:solidFill>
                  <a:cs typeface="+mn-ea"/>
                  <a:sym typeface="+mn-lt"/>
                </a:endParaRPr>
              </a:p>
            </p:txBody>
          </p:sp>
          <p:sp>
            <p:nvSpPr>
              <p:cNvPr id="24" name="íṡ1îde"/>
              <p:cNvSpPr txBox="1"/>
              <p:nvPr/>
            </p:nvSpPr>
            <p:spPr bwMode="auto">
              <a:xfrm>
                <a:off x="7101802" y="5059470"/>
                <a:ext cx="3691440"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eaLnBrk="1" hangingPunct="1">
                  <a:spcBef>
                    <a:spcPct val="0"/>
                  </a:spcBef>
                </a:pPr>
                <a:r>
                  <a:rPr lang="zh-CN" altLang="en-US" sz="1800" spc="300" dirty="0">
                    <a:solidFill>
                      <a:schemeClr val="tx1">
                        <a:lumMod val="75000"/>
                        <a:lumOff val="25000"/>
                      </a:schemeClr>
                    </a:solidFill>
                    <a:cs typeface="+mn-ea"/>
                    <a:sym typeface="+mn-lt"/>
                  </a:rPr>
                  <a:t>点击输入</a:t>
                </a:r>
                <a:endParaRPr lang="zh-CN" altLang="en-US" sz="1800" spc="300" dirty="0">
                  <a:solidFill>
                    <a:schemeClr val="tx1">
                      <a:lumMod val="75000"/>
                      <a:lumOff val="25000"/>
                    </a:schemeClr>
                  </a:solidFill>
                  <a:cs typeface="+mn-ea"/>
                  <a:sym typeface="+mn-lt"/>
                </a:endParaRPr>
              </a:p>
            </p:txBody>
          </p:sp>
          <p:sp>
            <p:nvSpPr>
              <p:cNvPr id="25" name="íśľiḓé"/>
              <p:cNvSpPr/>
              <p:nvPr/>
            </p:nvSpPr>
            <p:spPr bwMode="auto">
              <a:xfrm>
                <a:off x="7192618" y="4668727"/>
                <a:ext cx="318532" cy="318043"/>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 name="connsiteX40" fmla="*/ 325000 h 606722"/>
                  <a:gd name="connsiteY40" fmla="*/ 325000 h 606722"/>
                  <a:gd name="connsiteX41" fmla="*/ 325000 h 606722"/>
                  <a:gd name="connsiteY41" fmla="*/ 325000 h 606722"/>
                  <a:gd name="connsiteX42" fmla="*/ 325000 h 606722"/>
                  <a:gd name="connsiteY42" fmla="*/ 325000 h 606722"/>
                  <a:gd name="connsiteX43" fmla="*/ 325000 h 606722"/>
                  <a:gd name="connsiteY43" fmla="*/ 325000 h 606722"/>
                  <a:gd name="connsiteX44" fmla="*/ 325000 h 606722"/>
                  <a:gd name="connsiteY44" fmla="*/ 325000 h 606722"/>
                  <a:gd name="connsiteX45" fmla="*/ 325000 h 606722"/>
                  <a:gd name="connsiteY45" fmla="*/ 325000 h 606722"/>
                  <a:gd name="connsiteX46" fmla="*/ 325000 h 606722"/>
                  <a:gd name="connsiteY46" fmla="*/ 325000 h 606722"/>
                  <a:gd name="connsiteX47" fmla="*/ 325000 h 606722"/>
                  <a:gd name="connsiteY47" fmla="*/ 325000 h 606722"/>
                  <a:gd name="connsiteX48" fmla="*/ 325000 h 606722"/>
                  <a:gd name="connsiteY48" fmla="*/ 325000 h 606722"/>
                  <a:gd name="connsiteX49" fmla="*/ 325000 h 606722"/>
                  <a:gd name="connsiteY49" fmla="*/ 325000 h 606722"/>
                  <a:gd name="connsiteX50" fmla="*/ 325000 h 606722"/>
                  <a:gd name="connsiteY50" fmla="*/ 325000 h 606722"/>
                  <a:gd name="connsiteX51" fmla="*/ 325000 h 606722"/>
                  <a:gd name="connsiteY51" fmla="*/ 325000 h 606722"/>
                  <a:gd name="connsiteX52" fmla="*/ 325000 h 606722"/>
                  <a:gd name="connsiteY52" fmla="*/ 325000 h 606722"/>
                  <a:gd name="connsiteX53" fmla="*/ 325000 h 606722"/>
                  <a:gd name="connsiteY53" fmla="*/ 325000 h 606722"/>
                  <a:gd name="connsiteX54" fmla="*/ 325000 h 606722"/>
                  <a:gd name="connsiteY54" fmla="*/ 325000 h 606722"/>
                  <a:gd name="connsiteX55" fmla="*/ 325000 h 606722"/>
                  <a:gd name="connsiteY55" fmla="*/ 325000 h 606722"/>
                  <a:gd name="connsiteX56" fmla="*/ 325000 h 606722"/>
                  <a:gd name="connsiteY56" fmla="*/ 325000 h 606722"/>
                  <a:gd name="connsiteX57" fmla="*/ 325000 h 606722"/>
                  <a:gd name="connsiteY57" fmla="*/ 325000 h 606722"/>
                  <a:gd name="connsiteX58" fmla="*/ 325000 h 606722"/>
                  <a:gd name="connsiteY58" fmla="*/ 325000 h 606722"/>
                  <a:gd name="connsiteX59" fmla="*/ 325000 h 606722"/>
                  <a:gd name="connsiteY59" fmla="*/ 325000 h 606722"/>
                  <a:gd name="connsiteX60" fmla="*/ 325000 h 606722"/>
                  <a:gd name="connsiteY60" fmla="*/ 325000 h 606722"/>
                  <a:gd name="connsiteX61" fmla="*/ 325000 h 606722"/>
                  <a:gd name="connsiteY61" fmla="*/ 325000 h 606722"/>
                  <a:gd name="connsiteX62" fmla="*/ 325000 h 606722"/>
                  <a:gd name="connsiteY62" fmla="*/ 325000 h 606722"/>
                  <a:gd name="connsiteX63" fmla="*/ 325000 h 606722"/>
                  <a:gd name="connsiteY63" fmla="*/ 325000 h 606722"/>
                  <a:gd name="connsiteX64" fmla="*/ 325000 h 606722"/>
                  <a:gd name="connsiteY64" fmla="*/ 325000 h 606722"/>
                  <a:gd name="connsiteX65" fmla="*/ 325000 h 606722"/>
                  <a:gd name="connsiteY65" fmla="*/ 325000 h 606722"/>
                  <a:gd name="connsiteX66" fmla="*/ 325000 h 606722"/>
                  <a:gd name="connsiteY66" fmla="*/ 325000 h 606722"/>
                  <a:gd name="connsiteX67" fmla="*/ 325000 h 606722"/>
                  <a:gd name="connsiteY67"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07535" h="606604">
                    <a:moveTo>
                      <a:pt x="394900" y="353768"/>
                    </a:moveTo>
                    <a:cubicBezTo>
                      <a:pt x="400507" y="353768"/>
                      <a:pt x="405045" y="358301"/>
                      <a:pt x="405045" y="363900"/>
                    </a:cubicBezTo>
                    <a:lnTo>
                      <a:pt x="405045" y="515616"/>
                    </a:lnTo>
                    <a:cubicBezTo>
                      <a:pt x="405045" y="543435"/>
                      <a:pt x="382353" y="566099"/>
                      <a:pt x="354410" y="566099"/>
                    </a:cubicBezTo>
                    <a:lnTo>
                      <a:pt x="212649" y="566099"/>
                    </a:lnTo>
                    <a:cubicBezTo>
                      <a:pt x="207131" y="566099"/>
                      <a:pt x="202593" y="561566"/>
                      <a:pt x="202593" y="556056"/>
                    </a:cubicBezTo>
                    <a:cubicBezTo>
                      <a:pt x="202593" y="550457"/>
                      <a:pt x="207131" y="545924"/>
                      <a:pt x="212649" y="545924"/>
                    </a:cubicBezTo>
                    <a:lnTo>
                      <a:pt x="354410" y="545924"/>
                    </a:lnTo>
                    <a:cubicBezTo>
                      <a:pt x="371140" y="545924"/>
                      <a:pt x="384845" y="532325"/>
                      <a:pt x="384845" y="515616"/>
                    </a:cubicBezTo>
                    <a:lnTo>
                      <a:pt x="384845" y="363900"/>
                    </a:lnTo>
                    <a:cubicBezTo>
                      <a:pt x="384845" y="358301"/>
                      <a:pt x="389294" y="353768"/>
                      <a:pt x="394900" y="353768"/>
                    </a:cubicBezTo>
                    <a:close/>
                    <a:moveTo>
                      <a:pt x="131640" y="262739"/>
                    </a:moveTo>
                    <a:cubicBezTo>
                      <a:pt x="137236" y="262739"/>
                      <a:pt x="141766" y="267271"/>
                      <a:pt x="141766" y="272870"/>
                    </a:cubicBezTo>
                    <a:lnTo>
                      <a:pt x="141766" y="333565"/>
                    </a:lnTo>
                    <a:cubicBezTo>
                      <a:pt x="141766" y="339075"/>
                      <a:pt x="137236" y="343607"/>
                      <a:pt x="131640" y="343607"/>
                    </a:cubicBezTo>
                    <a:cubicBezTo>
                      <a:pt x="126044" y="343607"/>
                      <a:pt x="121514" y="339075"/>
                      <a:pt x="121514" y="333565"/>
                    </a:cubicBezTo>
                    <a:lnTo>
                      <a:pt x="121514" y="272870"/>
                    </a:lnTo>
                    <a:cubicBezTo>
                      <a:pt x="121514" y="267271"/>
                      <a:pt x="126044" y="262739"/>
                      <a:pt x="131640" y="262739"/>
                    </a:cubicBezTo>
                    <a:close/>
                    <a:moveTo>
                      <a:pt x="489057" y="194973"/>
                    </a:moveTo>
                    <a:cubicBezTo>
                      <a:pt x="492973" y="190974"/>
                      <a:pt x="499381" y="190974"/>
                      <a:pt x="503386" y="194973"/>
                    </a:cubicBezTo>
                    <a:lnTo>
                      <a:pt x="604576" y="296095"/>
                    </a:lnTo>
                    <a:cubicBezTo>
                      <a:pt x="605555" y="296983"/>
                      <a:pt x="606267" y="298138"/>
                      <a:pt x="606801" y="299383"/>
                    </a:cubicBezTo>
                    <a:cubicBezTo>
                      <a:pt x="607780" y="301871"/>
                      <a:pt x="607780" y="304625"/>
                      <a:pt x="606801" y="307113"/>
                    </a:cubicBezTo>
                    <a:cubicBezTo>
                      <a:pt x="606267" y="308357"/>
                      <a:pt x="605555" y="309424"/>
                      <a:pt x="604576" y="310401"/>
                    </a:cubicBezTo>
                    <a:lnTo>
                      <a:pt x="503386" y="411434"/>
                    </a:lnTo>
                    <a:cubicBezTo>
                      <a:pt x="501339" y="413478"/>
                      <a:pt x="498758" y="414455"/>
                      <a:pt x="496177" y="414455"/>
                    </a:cubicBezTo>
                    <a:cubicBezTo>
                      <a:pt x="493596" y="414455"/>
                      <a:pt x="491015" y="413478"/>
                      <a:pt x="489057" y="411434"/>
                    </a:cubicBezTo>
                    <a:cubicBezTo>
                      <a:pt x="485052" y="407524"/>
                      <a:pt x="485052" y="401126"/>
                      <a:pt x="489057" y="397217"/>
                    </a:cubicBezTo>
                    <a:lnTo>
                      <a:pt x="572982" y="313333"/>
                    </a:lnTo>
                    <a:lnTo>
                      <a:pt x="232921" y="313333"/>
                    </a:lnTo>
                    <a:cubicBezTo>
                      <a:pt x="227314" y="313333"/>
                      <a:pt x="222775" y="308802"/>
                      <a:pt x="222775" y="303203"/>
                    </a:cubicBezTo>
                    <a:cubicBezTo>
                      <a:pt x="222775" y="297605"/>
                      <a:pt x="227314" y="293074"/>
                      <a:pt x="232921" y="293074"/>
                    </a:cubicBezTo>
                    <a:lnTo>
                      <a:pt x="572982" y="293074"/>
                    </a:lnTo>
                    <a:lnTo>
                      <a:pt x="489057" y="209279"/>
                    </a:lnTo>
                    <a:cubicBezTo>
                      <a:pt x="485052" y="205281"/>
                      <a:pt x="485052" y="198883"/>
                      <a:pt x="489057" y="194973"/>
                    </a:cubicBezTo>
                    <a:close/>
                    <a:moveTo>
                      <a:pt x="211398" y="40317"/>
                    </a:moveTo>
                    <a:lnTo>
                      <a:pt x="354409" y="40317"/>
                    </a:lnTo>
                    <a:cubicBezTo>
                      <a:pt x="382353" y="40317"/>
                      <a:pt x="405046" y="62981"/>
                      <a:pt x="405046" y="90889"/>
                    </a:cubicBezTo>
                    <a:lnTo>
                      <a:pt x="405046" y="242605"/>
                    </a:lnTo>
                    <a:cubicBezTo>
                      <a:pt x="405046" y="248115"/>
                      <a:pt x="400508" y="252648"/>
                      <a:pt x="394901" y="252648"/>
                    </a:cubicBezTo>
                    <a:cubicBezTo>
                      <a:pt x="389295" y="252648"/>
                      <a:pt x="384845" y="248115"/>
                      <a:pt x="384845" y="242605"/>
                    </a:cubicBezTo>
                    <a:lnTo>
                      <a:pt x="384845" y="90889"/>
                    </a:lnTo>
                    <a:cubicBezTo>
                      <a:pt x="384845" y="74180"/>
                      <a:pt x="371140" y="60581"/>
                      <a:pt x="354409" y="60581"/>
                    </a:cubicBezTo>
                    <a:lnTo>
                      <a:pt x="211398" y="60581"/>
                    </a:lnTo>
                    <a:cubicBezTo>
                      <a:pt x="205791" y="60581"/>
                      <a:pt x="201253" y="56048"/>
                      <a:pt x="201253" y="50449"/>
                    </a:cubicBezTo>
                    <a:cubicBezTo>
                      <a:pt x="201253" y="44850"/>
                      <a:pt x="205791" y="40317"/>
                      <a:pt x="211398" y="40317"/>
                    </a:cubicBezTo>
                    <a:close/>
                    <a:moveTo>
                      <a:pt x="147115" y="20146"/>
                    </a:moveTo>
                    <a:cubicBezTo>
                      <a:pt x="144890" y="20146"/>
                      <a:pt x="142576" y="20590"/>
                      <a:pt x="140084" y="21568"/>
                    </a:cubicBezTo>
                    <a:lnTo>
                      <a:pt x="44232" y="59782"/>
                    </a:lnTo>
                    <a:cubicBezTo>
                      <a:pt x="24919" y="66981"/>
                      <a:pt x="20292" y="73024"/>
                      <a:pt x="20292" y="90887"/>
                    </a:cubicBezTo>
                    <a:lnTo>
                      <a:pt x="20292" y="515689"/>
                    </a:lnTo>
                    <a:cubicBezTo>
                      <a:pt x="20292" y="533464"/>
                      <a:pt x="24919" y="539596"/>
                      <a:pt x="44054" y="546616"/>
                    </a:cubicBezTo>
                    <a:lnTo>
                      <a:pt x="140262" y="585098"/>
                    </a:lnTo>
                    <a:cubicBezTo>
                      <a:pt x="142576" y="585897"/>
                      <a:pt x="144890" y="586431"/>
                      <a:pt x="147115" y="586431"/>
                    </a:cubicBezTo>
                    <a:cubicBezTo>
                      <a:pt x="156015" y="586431"/>
                      <a:pt x="161978" y="578254"/>
                      <a:pt x="161978" y="566257"/>
                    </a:cubicBezTo>
                    <a:lnTo>
                      <a:pt x="161978" y="40319"/>
                    </a:lnTo>
                    <a:cubicBezTo>
                      <a:pt x="161978" y="28233"/>
                      <a:pt x="156015" y="20146"/>
                      <a:pt x="147115" y="20146"/>
                    </a:cubicBezTo>
                    <a:close/>
                    <a:moveTo>
                      <a:pt x="151669" y="315"/>
                    </a:moveTo>
                    <a:cubicBezTo>
                      <a:pt x="169354" y="2727"/>
                      <a:pt x="182270" y="18724"/>
                      <a:pt x="182270" y="40319"/>
                    </a:cubicBezTo>
                    <a:lnTo>
                      <a:pt x="182270" y="566257"/>
                    </a:lnTo>
                    <a:cubicBezTo>
                      <a:pt x="182270" y="589630"/>
                      <a:pt x="167496" y="606604"/>
                      <a:pt x="147115" y="606604"/>
                    </a:cubicBezTo>
                    <a:cubicBezTo>
                      <a:pt x="142487" y="606604"/>
                      <a:pt x="137681" y="605716"/>
                      <a:pt x="132964" y="603938"/>
                    </a:cubicBezTo>
                    <a:lnTo>
                      <a:pt x="36756" y="565457"/>
                    </a:lnTo>
                    <a:cubicBezTo>
                      <a:pt x="10057" y="555592"/>
                      <a:pt x="0" y="542084"/>
                      <a:pt x="0" y="515689"/>
                    </a:cubicBezTo>
                    <a:lnTo>
                      <a:pt x="0" y="90887"/>
                    </a:lnTo>
                    <a:cubicBezTo>
                      <a:pt x="0" y="64492"/>
                      <a:pt x="10057" y="50895"/>
                      <a:pt x="37023" y="40942"/>
                    </a:cubicBezTo>
                    <a:lnTo>
                      <a:pt x="132697" y="2727"/>
                    </a:lnTo>
                    <a:cubicBezTo>
                      <a:pt x="139350" y="217"/>
                      <a:pt x="145774" y="-489"/>
                      <a:pt x="151669" y="315"/>
                    </a:cubicBezTo>
                    <a:close/>
                  </a:path>
                </a:pathLst>
              </a:custGeom>
              <a:solidFill>
                <a:srgbClr val="D2A277"/>
              </a:solidFill>
              <a:ln>
                <a:noFill/>
              </a:ln>
            </p:spPr>
            <p:txBody>
              <a:bodyPr anchor="ctr"/>
              <a:lstStyle/>
              <a:p>
                <a:pPr algn="ctr"/>
                <a:endParaRPr>
                  <a:solidFill>
                    <a:schemeClr val="tx1">
                      <a:lumMod val="75000"/>
                      <a:lumOff val="25000"/>
                    </a:schemeClr>
                  </a:solidFill>
                  <a:cs typeface="+mn-ea"/>
                  <a:sym typeface="+mn-lt"/>
                </a:endParaRPr>
              </a:p>
            </p:txBody>
          </p:sp>
          <p:sp>
            <p:nvSpPr>
              <p:cNvPr id="26" name="íŝḷíḍê"/>
              <p:cNvSpPr txBox="1"/>
              <p:nvPr/>
            </p:nvSpPr>
            <p:spPr>
              <a:xfrm>
                <a:off x="9712898" y="4496209"/>
                <a:ext cx="914400" cy="914400"/>
              </a:xfrm>
              <a:prstGeom prst="rect">
                <a:avLst/>
              </a:prstGeom>
              <a:noFill/>
            </p:spPr>
            <p:txBody>
              <a:bodyPr wrap="none" lIns="90000" tIns="46800" rIns="90000" bIns="46800" anchor="ctr" anchorCtr="0">
                <a:normAutofit fontScale="92500" lnSpcReduction="10000"/>
              </a:bodyPr>
              <a:lstStyle/>
              <a:p>
                <a:pPr algn="ctr"/>
                <a:r>
                  <a:rPr lang="en-US" altLang="zh-CN" sz="6000" dirty="0">
                    <a:solidFill>
                      <a:srgbClr val="D2A277"/>
                    </a:solidFill>
                    <a:cs typeface="+mn-ea"/>
                    <a:sym typeface="+mn-lt"/>
                  </a:rPr>
                  <a:t>02</a:t>
                </a:r>
                <a:endParaRPr lang="en-US" altLang="zh-CN" sz="6000" dirty="0">
                  <a:solidFill>
                    <a:srgbClr val="D2A277"/>
                  </a:solidFill>
                  <a:cs typeface="+mn-ea"/>
                  <a:sym typeface="+mn-lt"/>
                </a:endParaRPr>
              </a:p>
            </p:txBody>
          </p:sp>
        </p:grpSp>
        <p:cxnSp>
          <p:nvCxnSpPr>
            <p:cNvPr id="20" name="直接连接符 19"/>
            <p:cNvCxnSpPr/>
            <p:nvPr/>
          </p:nvCxnSpPr>
          <p:spPr>
            <a:xfrm>
              <a:off x="7192618" y="4333755"/>
              <a:ext cx="3367878"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6456000" y="2649715"/>
              <a:ext cx="0" cy="349391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619a0d73-785d-4d78-931e-19a1c705c63b"/>
          <p:cNvGrpSpPr>
            <a:grpSpLocks noChangeAspect="1"/>
          </p:cNvGrpSpPr>
          <p:nvPr/>
        </p:nvGrpSpPr>
        <p:grpSpPr>
          <a:xfrm>
            <a:off x="990597" y="1824040"/>
            <a:ext cx="10210807" cy="3547352"/>
            <a:chOff x="0" y="1404916"/>
            <a:chExt cx="12192000" cy="4235642"/>
          </a:xfrm>
        </p:grpSpPr>
        <p:sp>
          <p:nvSpPr>
            <p:cNvPr id="16" name="îŝḷîḓé-矩形: 圆角 1"/>
            <p:cNvSpPr/>
            <p:nvPr/>
          </p:nvSpPr>
          <p:spPr>
            <a:xfrm>
              <a:off x="0" y="3324225"/>
              <a:ext cx="12192000" cy="209550"/>
            </a:xfrm>
            <a:prstGeom prst="roundRect">
              <a:avLst>
                <a:gd name="adj" fmla="val 50000"/>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7" name="îŝḷîḓé-Oval 5"/>
            <p:cNvSpPr/>
            <p:nvPr/>
          </p:nvSpPr>
          <p:spPr>
            <a:xfrm>
              <a:off x="1361364" y="2799639"/>
              <a:ext cx="1277772" cy="1277772"/>
            </a:xfrm>
            <a:prstGeom prst="ellipse">
              <a:avLst/>
            </a:prstGeom>
            <a:solidFill>
              <a:srgbClr val="D2A277"/>
            </a:solidFill>
            <a:ln w="76200">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8" name="îŝḷîḓé-Oval 6"/>
            <p:cNvSpPr/>
            <p:nvPr/>
          </p:nvSpPr>
          <p:spPr>
            <a:xfrm>
              <a:off x="7073900" y="2924175"/>
              <a:ext cx="1028700" cy="1028700"/>
            </a:xfrm>
            <a:prstGeom prst="ellipse">
              <a:avLst/>
            </a:prstGeom>
            <a:solidFill>
              <a:srgbClr val="D2A277"/>
            </a:solidFill>
            <a:ln w="76200">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9" name="îŝḷîḓé-Oval 7"/>
            <p:cNvSpPr/>
            <p:nvPr/>
          </p:nvSpPr>
          <p:spPr>
            <a:xfrm>
              <a:off x="4470400" y="3114675"/>
              <a:ext cx="647700" cy="647700"/>
            </a:xfrm>
            <a:prstGeom prst="ellipse">
              <a:avLst/>
            </a:prstGeom>
            <a:solidFill>
              <a:srgbClr val="D2A277"/>
            </a:solidFill>
            <a:ln w="76200">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0" name="îŝḷîḓé-Oval 8"/>
            <p:cNvSpPr/>
            <p:nvPr/>
          </p:nvSpPr>
          <p:spPr>
            <a:xfrm>
              <a:off x="10058400" y="3114675"/>
              <a:ext cx="647700" cy="647700"/>
            </a:xfrm>
            <a:prstGeom prst="ellipse">
              <a:avLst/>
            </a:prstGeom>
            <a:solidFill>
              <a:srgbClr val="D2A277"/>
            </a:solidFill>
            <a:ln w="76200">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21" name="组合 20"/>
            <p:cNvGrpSpPr/>
            <p:nvPr/>
          </p:nvGrpSpPr>
          <p:grpSpPr>
            <a:xfrm>
              <a:off x="783530" y="4451485"/>
              <a:ext cx="2437342" cy="1189073"/>
              <a:chOff x="4915793" y="24334"/>
              <a:chExt cx="2437342" cy="1189073"/>
            </a:xfrm>
          </p:grpSpPr>
          <p:sp>
            <p:nvSpPr>
              <p:cNvPr id="35" name="îŝḷîḓé-文本框 11"/>
              <p:cNvSpPr txBox="1"/>
              <p:nvPr/>
            </p:nvSpPr>
            <p:spPr>
              <a:xfrm>
                <a:off x="4915793" y="309423"/>
                <a:ext cx="2437342" cy="903984"/>
              </a:xfrm>
              <a:prstGeom prst="rect">
                <a:avLst/>
              </a:prstGeom>
              <a:noFill/>
            </p:spPr>
            <p:txBody>
              <a:bodyPr wrap="square" lIns="0" tIns="0" rIns="0" bIns="0" anchor="ctr" anchorCtr="1">
                <a:noAutofit/>
              </a:bodyPr>
              <a:lstStyle/>
              <a:p>
                <a:pPr algn="ct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cs typeface="+mn-ea"/>
                  <a:sym typeface="+mn-lt"/>
                </a:endParaRPr>
              </a:p>
            </p:txBody>
          </p:sp>
          <p:sp>
            <p:nvSpPr>
              <p:cNvPr id="36" name="îŝḷîḓé-Rectangle 24"/>
              <p:cNvSpPr/>
              <p:nvPr/>
            </p:nvSpPr>
            <p:spPr>
              <a:xfrm>
                <a:off x="5122025" y="24334"/>
                <a:ext cx="2020976" cy="325410"/>
              </a:xfrm>
              <a:prstGeom prst="rect">
                <a:avLst/>
              </a:prstGeom>
            </p:spPr>
            <p:txBody>
              <a:bodyPr wrap="none" lIns="0" tIns="0" rIns="0" bIns="0" anchor="ctr" anchorCtr="1">
                <a:noAutofit/>
              </a:bodyPr>
              <a:lstStyle/>
              <a:p>
                <a:pPr lvl="0" algn="ctr" defTabSz="914400">
                  <a:spcBef>
                    <a:spcPct val="0"/>
                  </a:spcBef>
                  <a:defRPr/>
                </a:pPr>
                <a:r>
                  <a:rPr lang="zh-CN" altLang="en-US" dirty="0">
                    <a:solidFill>
                      <a:schemeClr val="tx1">
                        <a:lumMod val="75000"/>
                        <a:lumOff val="25000"/>
                      </a:schemeClr>
                    </a:solidFill>
                    <a:cs typeface="+mn-ea"/>
                    <a:sym typeface="+mn-lt"/>
                  </a:rPr>
                  <a:t>标题文本预设</a:t>
                </a:r>
                <a:endParaRPr lang="zh-CN" altLang="en-US" dirty="0">
                  <a:solidFill>
                    <a:schemeClr val="tx1">
                      <a:lumMod val="75000"/>
                      <a:lumOff val="25000"/>
                    </a:schemeClr>
                  </a:solidFill>
                  <a:cs typeface="+mn-ea"/>
                  <a:sym typeface="+mn-lt"/>
                </a:endParaRPr>
              </a:p>
            </p:txBody>
          </p:sp>
        </p:grpSp>
        <p:grpSp>
          <p:nvGrpSpPr>
            <p:cNvPr id="22" name="组合 21"/>
            <p:cNvGrpSpPr/>
            <p:nvPr/>
          </p:nvGrpSpPr>
          <p:grpSpPr>
            <a:xfrm>
              <a:off x="6371530" y="4451485"/>
              <a:ext cx="2437342" cy="1189073"/>
              <a:chOff x="4915793" y="24334"/>
              <a:chExt cx="2437342" cy="1189073"/>
            </a:xfrm>
          </p:grpSpPr>
          <p:sp>
            <p:nvSpPr>
              <p:cNvPr id="33" name="îŝḷîḓé-文本框 17"/>
              <p:cNvSpPr txBox="1"/>
              <p:nvPr/>
            </p:nvSpPr>
            <p:spPr>
              <a:xfrm>
                <a:off x="4915793" y="309423"/>
                <a:ext cx="2437342" cy="903984"/>
              </a:xfrm>
              <a:prstGeom prst="rect">
                <a:avLst/>
              </a:prstGeom>
              <a:noFill/>
            </p:spPr>
            <p:txBody>
              <a:bodyPr wrap="square" lIns="0" tIns="0" rIns="0" bIns="0" anchor="ctr" anchorCtr="1">
                <a:noAutofit/>
              </a:bodyPr>
              <a:lstStyle/>
              <a:p>
                <a:pPr algn="ct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cs typeface="+mn-ea"/>
                  <a:sym typeface="+mn-lt"/>
                </a:endParaRPr>
              </a:p>
            </p:txBody>
          </p:sp>
          <p:sp>
            <p:nvSpPr>
              <p:cNvPr id="34" name="îŝḷîḓé-Rectangle 22"/>
              <p:cNvSpPr/>
              <p:nvPr/>
            </p:nvSpPr>
            <p:spPr>
              <a:xfrm>
                <a:off x="5122025" y="24334"/>
                <a:ext cx="2020976" cy="325410"/>
              </a:xfrm>
              <a:prstGeom prst="rect">
                <a:avLst/>
              </a:prstGeom>
            </p:spPr>
            <p:txBody>
              <a:bodyPr wrap="none" lIns="0" tIns="0" rIns="0" bIns="0" anchor="ctr" anchorCtr="1">
                <a:noAutofit/>
              </a:bodyPr>
              <a:lstStyle/>
              <a:p>
                <a:pPr lvl="0" algn="ctr" defTabSz="914400">
                  <a:spcBef>
                    <a:spcPct val="0"/>
                  </a:spcBef>
                  <a:defRPr/>
                </a:pPr>
                <a:r>
                  <a:rPr lang="zh-CN" altLang="en-US" dirty="0">
                    <a:solidFill>
                      <a:schemeClr val="tx1">
                        <a:lumMod val="75000"/>
                        <a:lumOff val="25000"/>
                      </a:schemeClr>
                    </a:solidFill>
                    <a:cs typeface="+mn-ea"/>
                    <a:sym typeface="+mn-lt"/>
                  </a:rPr>
                  <a:t>标题文本预设</a:t>
                </a:r>
                <a:endParaRPr lang="zh-CN" altLang="en-US" dirty="0">
                  <a:solidFill>
                    <a:schemeClr val="tx1">
                      <a:lumMod val="75000"/>
                      <a:lumOff val="25000"/>
                    </a:schemeClr>
                  </a:solidFill>
                  <a:cs typeface="+mn-ea"/>
                  <a:sym typeface="+mn-lt"/>
                </a:endParaRPr>
              </a:p>
            </p:txBody>
          </p:sp>
        </p:grpSp>
        <p:grpSp>
          <p:nvGrpSpPr>
            <p:cNvPr id="23" name="组合 22"/>
            <p:cNvGrpSpPr/>
            <p:nvPr/>
          </p:nvGrpSpPr>
          <p:grpSpPr>
            <a:xfrm>
              <a:off x="3574355" y="1404916"/>
              <a:ext cx="2437342" cy="1191379"/>
              <a:chOff x="4915793" y="642154"/>
              <a:chExt cx="2437342" cy="1191379"/>
            </a:xfrm>
          </p:grpSpPr>
          <p:sp>
            <p:nvSpPr>
              <p:cNvPr id="31" name="îŝḷîḓé-文本框 20"/>
              <p:cNvSpPr txBox="1"/>
              <p:nvPr/>
            </p:nvSpPr>
            <p:spPr>
              <a:xfrm>
                <a:off x="4915793" y="929550"/>
                <a:ext cx="2437342" cy="903983"/>
              </a:xfrm>
              <a:prstGeom prst="rect">
                <a:avLst/>
              </a:prstGeom>
              <a:noFill/>
            </p:spPr>
            <p:txBody>
              <a:bodyPr wrap="square" lIns="0" tIns="0" rIns="0" bIns="0" anchor="ctr" anchorCtr="1">
                <a:noAutofit/>
              </a:bodyPr>
              <a:lstStyle/>
              <a:p>
                <a:pPr algn="ct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cs typeface="+mn-ea"/>
                  <a:sym typeface="+mn-lt"/>
                </a:endParaRPr>
              </a:p>
            </p:txBody>
          </p:sp>
          <p:sp>
            <p:nvSpPr>
              <p:cNvPr id="32" name="îŝḷîḓé-Rectangle 20"/>
              <p:cNvSpPr/>
              <p:nvPr/>
            </p:nvSpPr>
            <p:spPr>
              <a:xfrm>
                <a:off x="5122025" y="642154"/>
                <a:ext cx="2020976" cy="325410"/>
              </a:xfrm>
              <a:prstGeom prst="rect">
                <a:avLst/>
              </a:prstGeom>
            </p:spPr>
            <p:txBody>
              <a:bodyPr wrap="none" lIns="0" tIns="0" rIns="0" bIns="0" anchor="ctr" anchorCtr="1">
                <a:noAutofit/>
              </a:bodyPr>
              <a:lstStyle/>
              <a:p>
                <a:pPr lvl="0" algn="ctr" defTabSz="914400">
                  <a:spcBef>
                    <a:spcPct val="0"/>
                  </a:spcBef>
                  <a:defRPr/>
                </a:pPr>
                <a:r>
                  <a:rPr lang="zh-CN" altLang="en-US" dirty="0">
                    <a:solidFill>
                      <a:schemeClr val="tx1">
                        <a:lumMod val="75000"/>
                        <a:lumOff val="25000"/>
                      </a:schemeClr>
                    </a:solidFill>
                    <a:cs typeface="+mn-ea"/>
                    <a:sym typeface="+mn-lt"/>
                  </a:rPr>
                  <a:t>标题文本预设</a:t>
                </a:r>
                <a:endParaRPr lang="zh-CN" altLang="en-US" dirty="0">
                  <a:solidFill>
                    <a:schemeClr val="tx1">
                      <a:lumMod val="75000"/>
                      <a:lumOff val="25000"/>
                    </a:schemeClr>
                  </a:solidFill>
                  <a:cs typeface="+mn-ea"/>
                  <a:sym typeface="+mn-lt"/>
                </a:endParaRPr>
              </a:p>
            </p:txBody>
          </p:sp>
        </p:grpSp>
        <p:grpSp>
          <p:nvGrpSpPr>
            <p:cNvPr id="24" name="组合 23"/>
            <p:cNvGrpSpPr/>
            <p:nvPr/>
          </p:nvGrpSpPr>
          <p:grpSpPr>
            <a:xfrm>
              <a:off x="9162355" y="1404916"/>
              <a:ext cx="2437342" cy="1191379"/>
              <a:chOff x="4915793" y="642154"/>
              <a:chExt cx="2437342" cy="1191379"/>
            </a:xfrm>
          </p:grpSpPr>
          <p:sp>
            <p:nvSpPr>
              <p:cNvPr id="29" name="îŝḷîḓé-文本框 23"/>
              <p:cNvSpPr txBox="1"/>
              <p:nvPr/>
            </p:nvSpPr>
            <p:spPr>
              <a:xfrm>
                <a:off x="4915793" y="929550"/>
                <a:ext cx="2437342" cy="903983"/>
              </a:xfrm>
              <a:prstGeom prst="rect">
                <a:avLst/>
              </a:prstGeom>
              <a:noFill/>
            </p:spPr>
            <p:txBody>
              <a:bodyPr wrap="square" lIns="0" tIns="0" rIns="0" bIns="0" anchor="ctr" anchorCtr="1">
                <a:noAutofit/>
              </a:bodyPr>
              <a:lstStyle/>
              <a:p>
                <a:pPr algn="ct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cs typeface="+mn-ea"/>
                  <a:sym typeface="+mn-lt"/>
                </a:endParaRPr>
              </a:p>
            </p:txBody>
          </p:sp>
          <p:sp>
            <p:nvSpPr>
              <p:cNvPr id="30" name="îŝḷîḓé-Rectangle 18"/>
              <p:cNvSpPr/>
              <p:nvPr/>
            </p:nvSpPr>
            <p:spPr>
              <a:xfrm>
                <a:off x="5122025" y="642154"/>
                <a:ext cx="2020976" cy="325410"/>
              </a:xfrm>
              <a:prstGeom prst="rect">
                <a:avLst/>
              </a:prstGeom>
            </p:spPr>
            <p:txBody>
              <a:bodyPr wrap="none" lIns="0" tIns="0" rIns="0" bIns="0" anchor="ctr" anchorCtr="1">
                <a:noAutofit/>
              </a:bodyPr>
              <a:lstStyle/>
              <a:p>
                <a:pPr lvl="0" algn="ctr" defTabSz="914400">
                  <a:spcBef>
                    <a:spcPct val="0"/>
                  </a:spcBef>
                  <a:defRPr/>
                </a:pPr>
                <a:r>
                  <a:rPr lang="zh-CN" altLang="en-US">
                    <a:solidFill>
                      <a:schemeClr val="tx1">
                        <a:lumMod val="75000"/>
                        <a:lumOff val="25000"/>
                      </a:schemeClr>
                    </a:solidFill>
                    <a:cs typeface="+mn-ea"/>
                    <a:sym typeface="+mn-lt"/>
                  </a:rPr>
                  <a:t>标题文本预设</a:t>
                </a:r>
                <a:endParaRPr lang="zh-CN" altLang="en-US">
                  <a:solidFill>
                    <a:schemeClr val="tx1">
                      <a:lumMod val="75000"/>
                      <a:lumOff val="25000"/>
                    </a:schemeClr>
                  </a:solidFill>
                  <a:cs typeface="+mn-ea"/>
                  <a:sym typeface="+mn-lt"/>
                </a:endParaRPr>
              </a:p>
            </p:txBody>
          </p:sp>
        </p:grpSp>
        <p:sp>
          <p:nvSpPr>
            <p:cNvPr id="25" name="îṥļîḑé-任意多边形: 形状 25"/>
            <p:cNvSpPr/>
            <p:nvPr/>
          </p:nvSpPr>
          <p:spPr bwMode="auto">
            <a:xfrm>
              <a:off x="1704466" y="3195416"/>
              <a:ext cx="591569" cy="486219"/>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bg1"/>
            </a:solidFill>
            <a:ln>
              <a:noFill/>
            </a:ln>
          </p:spPr>
          <p:txBody>
            <a:bodyPr anchor="ctr"/>
            <a:lstStyle/>
            <a:p>
              <a:pPr algn="ctr"/>
              <a:endParaRPr>
                <a:cs typeface="+mn-ea"/>
                <a:sym typeface="+mn-lt"/>
              </a:endParaRPr>
            </a:p>
          </p:txBody>
        </p:sp>
        <p:sp>
          <p:nvSpPr>
            <p:cNvPr id="26" name="îṥļîḑé-任意多边形: 形状 26"/>
            <p:cNvSpPr/>
            <p:nvPr/>
          </p:nvSpPr>
          <p:spPr bwMode="auto">
            <a:xfrm>
              <a:off x="10196534" y="3259563"/>
              <a:ext cx="371432" cy="357924"/>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p:spPr>
          <p:txBody>
            <a:bodyPr anchor="ctr"/>
            <a:lstStyle/>
            <a:p>
              <a:pPr algn="ctr"/>
              <a:endParaRPr>
                <a:cs typeface="+mn-ea"/>
                <a:sym typeface="+mn-lt"/>
              </a:endParaRPr>
            </a:p>
          </p:txBody>
        </p:sp>
        <p:sp>
          <p:nvSpPr>
            <p:cNvPr id="27" name="îṥļîḑé-任意多边形: 形状 27"/>
            <p:cNvSpPr>
              <a:spLocks noChangeAspect="1"/>
            </p:cNvSpPr>
            <p:nvPr/>
          </p:nvSpPr>
          <p:spPr bwMode="auto">
            <a:xfrm>
              <a:off x="4612034" y="3256500"/>
              <a:ext cx="364432" cy="364050"/>
            </a:xfrm>
            <a:custGeom>
              <a:avLst/>
              <a:gdLst>
                <a:gd name="T0" fmla="*/ 374 w 400"/>
                <a:gd name="T1" fmla="*/ 100 h 400"/>
                <a:gd name="T2" fmla="*/ 301 w 400"/>
                <a:gd name="T3" fmla="*/ 27 h 400"/>
                <a:gd name="T4" fmla="*/ 200 w 400"/>
                <a:gd name="T5" fmla="*/ 0 h 400"/>
                <a:gd name="T6" fmla="*/ 100 w 400"/>
                <a:gd name="T7" fmla="*/ 27 h 400"/>
                <a:gd name="T8" fmla="*/ 27 w 400"/>
                <a:gd name="T9" fmla="*/ 100 h 400"/>
                <a:gd name="T10" fmla="*/ 0 w 400"/>
                <a:gd name="T11" fmla="*/ 200 h 400"/>
                <a:gd name="T12" fmla="*/ 27 w 400"/>
                <a:gd name="T13" fmla="*/ 301 h 400"/>
                <a:gd name="T14" fmla="*/ 100 w 400"/>
                <a:gd name="T15" fmla="*/ 374 h 400"/>
                <a:gd name="T16" fmla="*/ 200 w 400"/>
                <a:gd name="T17" fmla="*/ 400 h 400"/>
                <a:gd name="T18" fmla="*/ 301 w 400"/>
                <a:gd name="T19" fmla="*/ 374 h 400"/>
                <a:gd name="T20" fmla="*/ 374 w 400"/>
                <a:gd name="T21" fmla="*/ 301 h 400"/>
                <a:gd name="T22" fmla="*/ 400 w 400"/>
                <a:gd name="T23" fmla="*/ 200 h 400"/>
                <a:gd name="T24" fmla="*/ 374 w 400"/>
                <a:gd name="T25" fmla="*/ 100 h 400"/>
                <a:gd name="T26" fmla="*/ 330 w 400"/>
                <a:gd name="T27" fmla="*/ 170 h 400"/>
                <a:gd name="T28" fmla="*/ 188 w 400"/>
                <a:gd name="T29" fmla="*/ 311 h 400"/>
                <a:gd name="T30" fmla="*/ 176 w 400"/>
                <a:gd name="T31" fmla="*/ 316 h 400"/>
                <a:gd name="T32" fmla="*/ 165 w 400"/>
                <a:gd name="T33" fmla="*/ 311 h 400"/>
                <a:gd name="T34" fmla="*/ 70 w 400"/>
                <a:gd name="T35" fmla="*/ 217 h 400"/>
                <a:gd name="T36" fmla="*/ 66 w 400"/>
                <a:gd name="T37" fmla="*/ 205 h 400"/>
                <a:gd name="T38" fmla="*/ 70 w 400"/>
                <a:gd name="T39" fmla="*/ 193 h 400"/>
                <a:gd name="T40" fmla="*/ 94 w 400"/>
                <a:gd name="T41" fmla="*/ 170 h 400"/>
                <a:gd name="T42" fmla="*/ 106 w 400"/>
                <a:gd name="T43" fmla="*/ 165 h 400"/>
                <a:gd name="T44" fmla="*/ 118 w 400"/>
                <a:gd name="T45" fmla="*/ 170 h 400"/>
                <a:gd name="T46" fmla="*/ 176 w 400"/>
                <a:gd name="T47" fmla="*/ 229 h 400"/>
                <a:gd name="T48" fmla="*/ 283 w 400"/>
                <a:gd name="T49" fmla="*/ 123 h 400"/>
                <a:gd name="T50" fmla="*/ 295 w 400"/>
                <a:gd name="T51" fmla="*/ 118 h 400"/>
                <a:gd name="T52" fmla="*/ 306 w 400"/>
                <a:gd name="T53" fmla="*/ 123 h 400"/>
                <a:gd name="T54" fmla="*/ 330 w 400"/>
                <a:gd name="T55" fmla="*/ 146 h 400"/>
                <a:gd name="T56" fmla="*/ 335 w 400"/>
                <a:gd name="T57" fmla="*/ 158 h 400"/>
                <a:gd name="T58" fmla="*/ 330 w 400"/>
                <a:gd name="T59" fmla="*/ 170 h 400"/>
                <a:gd name="T60" fmla="*/ 330 w 400"/>
                <a:gd name="T61" fmla="*/ 170 h 400"/>
                <a:gd name="T62" fmla="*/ 330 w 400"/>
                <a:gd name="T63" fmla="*/ 17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30" y="170"/>
                  </a:moveTo>
                  <a:cubicBezTo>
                    <a:pt x="188" y="311"/>
                    <a:pt x="188" y="311"/>
                    <a:pt x="188" y="311"/>
                  </a:cubicBezTo>
                  <a:cubicBezTo>
                    <a:pt x="185" y="315"/>
                    <a:pt x="181" y="316"/>
                    <a:pt x="176" y="316"/>
                  </a:cubicBezTo>
                  <a:cubicBezTo>
                    <a:pt x="172" y="316"/>
                    <a:pt x="168" y="315"/>
                    <a:pt x="165" y="311"/>
                  </a:cubicBezTo>
                  <a:cubicBezTo>
                    <a:pt x="70" y="217"/>
                    <a:pt x="70" y="217"/>
                    <a:pt x="70" y="217"/>
                  </a:cubicBezTo>
                  <a:cubicBezTo>
                    <a:pt x="67" y="214"/>
                    <a:pt x="66" y="210"/>
                    <a:pt x="66" y="205"/>
                  </a:cubicBezTo>
                  <a:cubicBezTo>
                    <a:pt x="66" y="200"/>
                    <a:pt x="67" y="196"/>
                    <a:pt x="70" y="193"/>
                  </a:cubicBezTo>
                  <a:cubicBezTo>
                    <a:pt x="94" y="170"/>
                    <a:pt x="94" y="170"/>
                    <a:pt x="94" y="170"/>
                  </a:cubicBezTo>
                  <a:cubicBezTo>
                    <a:pt x="97" y="166"/>
                    <a:pt x="101" y="165"/>
                    <a:pt x="106" y="165"/>
                  </a:cubicBezTo>
                  <a:cubicBezTo>
                    <a:pt x="110" y="165"/>
                    <a:pt x="114" y="166"/>
                    <a:pt x="118" y="170"/>
                  </a:cubicBezTo>
                  <a:cubicBezTo>
                    <a:pt x="176" y="229"/>
                    <a:pt x="176" y="229"/>
                    <a:pt x="176" y="229"/>
                  </a:cubicBezTo>
                  <a:cubicBezTo>
                    <a:pt x="283" y="123"/>
                    <a:pt x="283" y="123"/>
                    <a:pt x="283" y="123"/>
                  </a:cubicBezTo>
                  <a:cubicBezTo>
                    <a:pt x="286" y="119"/>
                    <a:pt x="290" y="118"/>
                    <a:pt x="295" y="118"/>
                  </a:cubicBezTo>
                  <a:cubicBezTo>
                    <a:pt x="299" y="118"/>
                    <a:pt x="303" y="119"/>
                    <a:pt x="306" y="123"/>
                  </a:cubicBezTo>
                  <a:cubicBezTo>
                    <a:pt x="330" y="146"/>
                    <a:pt x="330" y="146"/>
                    <a:pt x="330" y="146"/>
                  </a:cubicBezTo>
                  <a:cubicBezTo>
                    <a:pt x="333" y="149"/>
                    <a:pt x="335" y="153"/>
                    <a:pt x="335" y="158"/>
                  </a:cubicBezTo>
                  <a:cubicBezTo>
                    <a:pt x="335" y="163"/>
                    <a:pt x="333" y="167"/>
                    <a:pt x="330" y="170"/>
                  </a:cubicBezTo>
                  <a:close/>
                  <a:moveTo>
                    <a:pt x="330" y="170"/>
                  </a:moveTo>
                  <a:cubicBezTo>
                    <a:pt x="330" y="170"/>
                    <a:pt x="330" y="170"/>
                    <a:pt x="330" y="170"/>
                  </a:cubicBezTo>
                </a:path>
              </a:pathLst>
            </a:custGeom>
            <a:solidFill>
              <a:schemeClr val="bg1"/>
            </a:solidFill>
            <a:ln>
              <a:noFill/>
            </a:ln>
          </p:spPr>
          <p:txBody>
            <a:bodyPr anchor="ctr"/>
            <a:lstStyle/>
            <a:p>
              <a:pPr algn="ctr"/>
              <a:endParaRPr>
                <a:cs typeface="+mn-ea"/>
                <a:sym typeface="+mn-lt"/>
              </a:endParaRPr>
            </a:p>
          </p:txBody>
        </p:sp>
        <p:sp>
          <p:nvSpPr>
            <p:cNvPr id="28" name="îṥļîḑé-任意多边形: 形状 28"/>
            <p:cNvSpPr/>
            <p:nvPr/>
          </p:nvSpPr>
          <p:spPr bwMode="auto">
            <a:xfrm>
              <a:off x="7322243" y="3173012"/>
              <a:ext cx="532014" cy="531027"/>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p:spPr>
          <p:txBody>
            <a:bodyPr anchor="ctr"/>
            <a:lstStyle/>
            <a:p>
              <a:pPr algn="ctr"/>
              <a:endParaRPr>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b="-133000"/>
          </a:stretch>
        </a:blipFill>
        <a:effectLst/>
      </p:bgPr>
    </p:bg>
    <p:spTree>
      <p:nvGrpSpPr>
        <p:cNvPr id="1" name=""/>
        <p:cNvGrpSpPr/>
        <p:nvPr/>
      </p:nvGrpSpPr>
      <p:grpSpPr>
        <a:xfrm>
          <a:off x="0" y="0"/>
          <a:ext cx="0" cy="0"/>
          <a:chOff x="0" y="0"/>
          <a:chExt cx="0" cy="0"/>
        </a:xfrm>
      </p:grpSpPr>
      <p:sp>
        <p:nvSpPr>
          <p:cNvPr id="5" name="椭圆 4"/>
          <p:cNvSpPr/>
          <p:nvPr/>
        </p:nvSpPr>
        <p:spPr>
          <a:xfrm>
            <a:off x="2503714" y="1277257"/>
            <a:ext cx="7184571" cy="7184571"/>
          </a:xfrm>
          <a:prstGeom prst="ellipse">
            <a:avLst/>
          </a:prstGeom>
          <a:solidFill>
            <a:schemeClr val="bg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3623347" y="3924300"/>
            <a:ext cx="5098860" cy="923330"/>
          </a:xfrm>
          <a:prstGeom prst="rect">
            <a:avLst/>
          </a:prstGeom>
          <a:noFill/>
        </p:spPr>
        <p:txBody>
          <a:bodyPr wrap="square" rtlCol="0">
            <a:spAutoFit/>
          </a:bodyPr>
          <a:lstStyle/>
          <a:p>
            <a:pPr algn="dist"/>
            <a:r>
              <a:rPr lang="zh-CN" altLang="en-US" sz="5400" dirty="0">
                <a:solidFill>
                  <a:schemeClr val="tx1">
                    <a:lumMod val="75000"/>
                    <a:lumOff val="25000"/>
                  </a:schemeClr>
                </a:solidFill>
                <a:effectLst>
                  <a:outerShdw blurRad="25400" dist="12700" dir="8100000" algn="tr" rotWithShape="0">
                    <a:prstClr val="black">
                      <a:alpha val="40000"/>
                    </a:prstClr>
                  </a:outerShdw>
                </a:effectLst>
                <a:cs typeface="+mn-ea"/>
                <a:sym typeface="+mn-lt"/>
              </a:rPr>
              <a:t>结论分析与总结</a:t>
            </a:r>
            <a:endParaRPr lang="zh-CN" altLang="en-US" sz="5400" dirty="0">
              <a:solidFill>
                <a:schemeClr val="tx1">
                  <a:lumMod val="75000"/>
                  <a:lumOff val="25000"/>
                </a:schemeClr>
              </a:solidFill>
              <a:effectLst>
                <a:outerShdw blurRad="25400" dist="12700" dir="8100000" algn="tr" rotWithShape="0">
                  <a:prstClr val="black">
                    <a:alpha val="40000"/>
                  </a:prstClr>
                </a:outerShdw>
              </a:effectLst>
              <a:cs typeface="+mn-ea"/>
              <a:sym typeface="+mn-lt"/>
            </a:endParaRPr>
          </a:p>
        </p:txBody>
      </p:sp>
      <p:sp>
        <p:nvSpPr>
          <p:cNvPr id="27" name="文本框 26"/>
          <p:cNvSpPr txBox="1"/>
          <p:nvPr/>
        </p:nvSpPr>
        <p:spPr>
          <a:xfrm>
            <a:off x="3328072" y="4847630"/>
            <a:ext cx="5689410" cy="888705"/>
          </a:xfrm>
          <a:prstGeom prst="rect">
            <a:avLst/>
          </a:prstGeom>
          <a:noFill/>
        </p:spPr>
        <p:txBody>
          <a:bodyPr wrap="square" rtlCol="0">
            <a:spAutoFit/>
          </a:bodyPr>
          <a:lstStyle/>
          <a:p>
            <a:pPr algn="ctr">
              <a:lnSpc>
                <a:spcPct val="150000"/>
              </a:lnSpc>
            </a:pPr>
            <a:r>
              <a:rPr lang="en-US" altLang="zh-CN" dirty="0">
                <a:solidFill>
                  <a:schemeClr val="tx1">
                    <a:lumMod val="75000"/>
                    <a:lumOff val="25000"/>
                  </a:schemeClr>
                </a:solidFill>
                <a:cs typeface="+mn-ea"/>
                <a:sym typeface="+mn-lt"/>
              </a:rPr>
              <a:t>Double click here to add your text message content Double click here to add your text message content</a:t>
            </a:r>
            <a:endParaRPr lang="zh-CN" altLang="en-US" dirty="0">
              <a:solidFill>
                <a:schemeClr val="tx1">
                  <a:lumMod val="75000"/>
                  <a:lumOff val="25000"/>
                </a:schemeClr>
              </a:solidFill>
              <a:cs typeface="+mn-ea"/>
              <a:sym typeface="+mn-lt"/>
            </a:endParaRPr>
          </a:p>
        </p:txBody>
      </p:sp>
      <p:sp>
        <p:nvSpPr>
          <p:cNvPr id="36" name="Freeform 869"/>
          <p:cNvSpPr>
            <a:spLocks noEditPoints="1"/>
          </p:cNvSpPr>
          <p:nvPr/>
        </p:nvSpPr>
        <p:spPr bwMode="auto">
          <a:xfrm>
            <a:off x="5407507" y="2894607"/>
            <a:ext cx="982635" cy="923845"/>
          </a:xfrm>
          <a:custGeom>
            <a:avLst/>
            <a:gdLst>
              <a:gd name="T0" fmla="*/ 91 w 241"/>
              <a:gd name="T1" fmla="*/ 7 h 227"/>
              <a:gd name="T2" fmla="*/ 153 w 241"/>
              <a:gd name="T3" fmla="*/ 30 h 227"/>
              <a:gd name="T4" fmla="*/ 93 w 241"/>
              <a:gd name="T5" fmla="*/ 221 h 227"/>
              <a:gd name="T6" fmla="*/ 59 w 241"/>
              <a:gd name="T7" fmla="*/ 223 h 227"/>
              <a:gd name="T8" fmla="*/ 35 w 241"/>
              <a:gd name="T9" fmla="*/ 0 h 227"/>
              <a:gd name="T10" fmla="*/ 11 w 241"/>
              <a:gd name="T11" fmla="*/ 206 h 227"/>
              <a:gd name="T12" fmla="*/ 84 w 241"/>
              <a:gd name="T13" fmla="*/ 17 h 227"/>
              <a:gd name="T14" fmla="*/ 102 w 241"/>
              <a:gd name="T15" fmla="*/ 16 h 227"/>
              <a:gd name="T16" fmla="*/ 143 w 241"/>
              <a:gd name="T17" fmla="*/ 174 h 227"/>
              <a:gd name="T18" fmla="*/ 102 w 241"/>
              <a:gd name="T19" fmla="*/ 16 h 227"/>
              <a:gd name="T20" fmla="*/ 102 w 241"/>
              <a:gd name="T21" fmla="*/ 214 h 227"/>
              <a:gd name="T22" fmla="*/ 143 w 241"/>
              <a:gd name="T23" fmla="*/ 205 h 227"/>
              <a:gd name="T24" fmla="*/ 164 w 241"/>
              <a:gd name="T25" fmla="*/ 7 h 227"/>
              <a:gd name="T26" fmla="*/ 240 w 241"/>
              <a:gd name="T27" fmla="*/ 16 h 227"/>
              <a:gd name="T28" fmla="*/ 229 w 241"/>
              <a:gd name="T29" fmla="*/ 224 h 227"/>
              <a:gd name="T30" fmla="*/ 158 w 241"/>
              <a:gd name="T31" fmla="*/ 208 h 227"/>
              <a:gd name="T32" fmla="*/ 164 w 241"/>
              <a:gd name="T33" fmla="*/ 7 h 227"/>
              <a:gd name="T34" fmla="*/ 170 w 241"/>
              <a:gd name="T35" fmla="*/ 213 h 227"/>
              <a:gd name="T36" fmla="*/ 180 w 241"/>
              <a:gd name="T37" fmla="*/ 190 h 227"/>
              <a:gd name="T38" fmla="*/ 227 w 241"/>
              <a:gd name="T39" fmla="*/ 178 h 227"/>
              <a:gd name="T40" fmla="*/ 181 w 241"/>
              <a:gd name="T41" fmla="*/ 86 h 227"/>
              <a:gd name="T42" fmla="*/ 229 w 241"/>
              <a:gd name="T43" fmla="*/ 73 h 227"/>
              <a:gd name="T44" fmla="*/ 184 w 241"/>
              <a:gd name="T45" fmla="*/ 43 h 227"/>
              <a:gd name="T46" fmla="*/ 227 w 241"/>
              <a:gd name="T47" fmla="*/ 17 h 227"/>
              <a:gd name="T48" fmla="*/ 53 w 241"/>
              <a:gd name="T49" fmla="*/ 38 h 227"/>
              <a:gd name="T50" fmla="*/ 52 w 241"/>
              <a:gd name="T51" fmla="*/ 123 h 227"/>
              <a:gd name="T52" fmla="*/ 53 w 241"/>
              <a:gd name="T53" fmla="*/ 38 h 227"/>
              <a:gd name="T54" fmla="*/ 110 w 241"/>
              <a:gd name="T55" fmla="*/ 49 h 227"/>
              <a:gd name="T56" fmla="*/ 112 w 241"/>
              <a:gd name="T57" fmla="*/ 37 h 227"/>
              <a:gd name="T58" fmla="*/ 118 w 241"/>
              <a:gd name="T59" fmla="*/ 147 h 227"/>
              <a:gd name="T60" fmla="*/ 128 w 241"/>
              <a:gd name="T61" fmla="*/ 78 h 227"/>
              <a:gd name="T62" fmla="*/ 195 w 241"/>
              <a:gd name="T63" fmla="*/ 169 h 227"/>
              <a:gd name="T64" fmla="*/ 195 w 241"/>
              <a:gd name="T65" fmla="*/ 169 h 227"/>
              <a:gd name="T66" fmla="*/ 202 w 241"/>
              <a:gd name="T67" fmla="*/ 170 h 227"/>
              <a:gd name="T68" fmla="*/ 29 w 241"/>
              <a:gd name="T69" fmla="*/ 180 h 227"/>
              <a:gd name="T70" fmla="*/ 43 w 241"/>
              <a:gd name="T71" fmla="*/ 17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 h="227">
                <a:moveTo>
                  <a:pt x="35" y="0"/>
                </a:moveTo>
                <a:cubicBezTo>
                  <a:pt x="54" y="1"/>
                  <a:pt x="72" y="7"/>
                  <a:pt x="91" y="7"/>
                </a:cubicBezTo>
                <a:cubicBezTo>
                  <a:pt x="110" y="5"/>
                  <a:pt x="130" y="4"/>
                  <a:pt x="149" y="6"/>
                </a:cubicBezTo>
                <a:cubicBezTo>
                  <a:pt x="155" y="12"/>
                  <a:pt x="152" y="22"/>
                  <a:pt x="153" y="30"/>
                </a:cubicBezTo>
                <a:cubicBezTo>
                  <a:pt x="152" y="94"/>
                  <a:pt x="154" y="158"/>
                  <a:pt x="152" y="223"/>
                </a:cubicBezTo>
                <a:cubicBezTo>
                  <a:pt x="132" y="223"/>
                  <a:pt x="111" y="227"/>
                  <a:pt x="93" y="221"/>
                </a:cubicBezTo>
                <a:cubicBezTo>
                  <a:pt x="89" y="163"/>
                  <a:pt x="95" y="105"/>
                  <a:pt x="90" y="47"/>
                </a:cubicBezTo>
                <a:cubicBezTo>
                  <a:pt x="78" y="105"/>
                  <a:pt x="70" y="164"/>
                  <a:pt x="59" y="223"/>
                </a:cubicBezTo>
                <a:cubicBezTo>
                  <a:pt x="39" y="222"/>
                  <a:pt x="20" y="218"/>
                  <a:pt x="0" y="213"/>
                </a:cubicBezTo>
                <a:cubicBezTo>
                  <a:pt x="11" y="142"/>
                  <a:pt x="24" y="71"/>
                  <a:pt x="35" y="0"/>
                </a:cubicBezTo>
                <a:close/>
                <a:moveTo>
                  <a:pt x="44" y="10"/>
                </a:moveTo>
                <a:cubicBezTo>
                  <a:pt x="33" y="76"/>
                  <a:pt x="22" y="141"/>
                  <a:pt x="11" y="206"/>
                </a:cubicBezTo>
                <a:cubicBezTo>
                  <a:pt x="25" y="208"/>
                  <a:pt x="38" y="210"/>
                  <a:pt x="51" y="213"/>
                </a:cubicBezTo>
                <a:cubicBezTo>
                  <a:pt x="62" y="148"/>
                  <a:pt x="73" y="83"/>
                  <a:pt x="84" y="17"/>
                </a:cubicBezTo>
                <a:cubicBezTo>
                  <a:pt x="70" y="15"/>
                  <a:pt x="57" y="13"/>
                  <a:pt x="44" y="10"/>
                </a:cubicBezTo>
                <a:close/>
                <a:moveTo>
                  <a:pt x="102" y="16"/>
                </a:moveTo>
                <a:cubicBezTo>
                  <a:pt x="102" y="68"/>
                  <a:pt x="102" y="121"/>
                  <a:pt x="102" y="174"/>
                </a:cubicBezTo>
                <a:cubicBezTo>
                  <a:pt x="115" y="174"/>
                  <a:pt x="129" y="174"/>
                  <a:pt x="143" y="174"/>
                </a:cubicBezTo>
                <a:cubicBezTo>
                  <a:pt x="142" y="121"/>
                  <a:pt x="143" y="68"/>
                  <a:pt x="143" y="15"/>
                </a:cubicBezTo>
                <a:cubicBezTo>
                  <a:pt x="129" y="16"/>
                  <a:pt x="115" y="16"/>
                  <a:pt x="102" y="16"/>
                </a:cubicBezTo>
                <a:close/>
                <a:moveTo>
                  <a:pt x="101" y="205"/>
                </a:moveTo>
                <a:cubicBezTo>
                  <a:pt x="101" y="207"/>
                  <a:pt x="102" y="211"/>
                  <a:pt x="102" y="214"/>
                </a:cubicBezTo>
                <a:cubicBezTo>
                  <a:pt x="116" y="214"/>
                  <a:pt x="129" y="214"/>
                  <a:pt x="142" y="214"/>
                </a:cubicBezTo>
                <a:cubicBezTo>
                  <a:pt x="142" y="212"/>
                  <a:pt x="143" y="207"/>
                  <a:pt x="143" y="205"/>
                </a:cubicBezTo>
                <a:cubicBezTo>
                  <a:pt x="129" y="205"/>
                  <a:pt x="115" y="204"/>
                  <a:pt x="101" y="205"/>
                </a:cubicBezTo>
                <a:close/>
                <a:moveTo>
                  <a:pt x="164" y="7"/>
                </a:moveTo>
                <a:cubicBezTo>
                  <a:pt x="178" y="2"/>
                  <a:pt x="193" y="5"/>
                  <a:pt x="207" y="4"/>
                </a:cubicBezTo>
                <a:cubicBezTo>
                  <a:pt x="218" y="5"/>
                  <a:pt x="236" y="0"/>
                  <a:pt x="240" y="16"/>
                </a:cubicBezTo>
                <a:cubicBezTo>
                  <a:pt x="241" y="77"/>
                  <a:pt x="240" y="138"/>
                  <a:pt x="240" y="199"/>
                </a:cubicBezTo>
                <a:cubicBezTo>
                  <a:pt x="240" y="208"/>
                  <a:pt x="241" y="223"/>
                  <a:pt x="229" y="224"/>
                </a:cubicBezTo>
                <a:cubicBezTo>
                  <a:pt x="210" y="226"/>
                  <a:pt x="192" y="225"/>
                  <a:pt x="173" y="225"/>
                </a:cubicBezTo>
                <a:cubicBezTo>
                  <a:pt x="164" y="225"/>
                  <a:pt x="156" y="218"/>
                  <a:pt x="158" y="208"/>
                </a:cubicBezTo>
                <a:cubicBezTo>
                  <a:pt x="157" y="149"/>
                  <a:pt x="158" y="89"/>
                  <a:pt x="158" y="29"/>
                </a:cubicBezTo>
                <a:cubicBezTo>
                  <a:pt x="158" y="22"/>
                  <a:pt x="156" y="11"/>
                  <a:pt x="164" y="7"/>
                </a:cubicBezTo>
                <a:close/>
                <a:moveTo>
                  <a:pt x="170" y="17"/>
                </a:moveTo>
                <a:cubicBezTo>
                  <a:pt x="170" y="82"/>
                  <a:pt x="170" y="147"/>
                  <a:pt x="170" y="213"/>
                </a:cubicBezTo>
                <a:cubicBezTo>
                  <a:pt x="190" y="213"/>
                  <a:pt x="210" y="213"/>
                  <a:pt x="229" y="212"/>
                </a:cubicBezTo>
                <a:cubicBezTo>
                  <a:pt x="221" y="192"/>
                  <a:pt x="198" y="191"/>
                  <a:pt x="180" y="190"/>
                </a:cubicBezTo>
                <a:cubicBezTo>
                  <a:pt x="181" y="187"/>
                  <a:pt x="183" y="182"/>
                  <a:pt x="185" y="179"/>
                </a:cubicBezTo>
                <a:cubicBezTo>
                  <a:pt x="199" y="177"/>
                  <a:pt x="213" y="179"/>
                  <a:pt x="227" y="178"/>
                </a:cubicBezTo>
                <a:cubicBezTo>
                  <a:pt x="226" y="153"/>
                  <a:pt x="229" y="127"/>
                  <a:pt x="226" y="102"/>
                </a:cubicBezTo>
                <a:cubicBezTo>
                  <a:pt x="217" y="87"/>
                  <a:pt x="197" y="87"/>
                  <a:pt x="181" y="86"/>
                </a:cubicBezTo>
                <a:cubicBezTo>
                  <a:pt x="182" y="83"/>
                  <a:pt x="183" y="77"/>
                  <a:pt x="184" y="74"/>
                </a:cubicBezTo>
                <a:cubicBezTo>
                  <a:pt x="199" y="74"/>
                  <a:pt x="214" y="74"/>
                  <a:pt x="229" y="73"/>
                </a:cubicBezTo>
                <a:cubicBezTo>
                  <a:pt x="218" y="57"/>
                  <a:pt x="198" y="54"/>
                  <a:pt x="180" y="54"/>
                </a:cubicBezTo>
                <a:cubicBezTo>
                  <a:pt x="181" y="51"/>
                  <a:pt x="183" y="46"/>
                  <a:pt x="184" y="43"/>
                </a:cubicBezTo>
                <a:cubicBezTo>
                  <a:pt x="198" y="41"/>
                  <a:pt x="213" y="42"/>
                  <a:pt x="227" y="42"/>
                </a:cubicBezTo>
                <a:cubicBezTo>
                  <a:pt x="227" y="34"/>
                  <a:pt x="227" y="25"/>
                  <a:pt x="227" y="17"/>
                </a:cubicBezTo>
                <a:cubicBezTo>
                  <a:pt x="208" y="16"/>
                  <a:pt x="189" y="17"/>
                  <a:pt x="170" y="17"/>
                </a:cubicBezTo>
                <a:close/>
                <a:moveTo>
                  <a:pt x="53" y="38"/>
                </a:moveTo>
                <a:cubicBezTo>
                  <a:pt x="49" y="68"/>
                  <a:pt x="42" y="97"/>
                  <a:pt x="40" y="126"/>
                </a:cubicBezTo>
                <a:cubicBezTo>
                  <a:pt x="43" y="125"/>
                  <a:pt x="49" y="123"/>
                  <a:pt x="52" y="123"/>
                </a:cubicBezTo>
                <a:cubicBezTo>
                  <a:pt x="57" y="92"/>
                  <a:pt x="65" y="61"/>
                  <a:pt x="66" y="30"/>
                </a:cubicBezTo>
                <a:cubicBezTo>
                  <a:pt x="60" y="29"/>
                  <a:pt x="53" y="31"/>
                  <a:pt x="53" y="38"/>
                </a:cubicBezTo>
                <a:close/>
                <a:moveTo>
                  <a:pt x="112" y="37"/>
                </a:moveTo>
                <a:cubicBezTo>
                  <a:pt x="106" y="35"/>
                  <a:pt x="102" y="50"/>
                  <a:pt x="110" y="49"/>
                </a:cubicBezTo>
                <a:cubicBezTo>
                  <a:pt x="119" y="50"/>
                  <a:pt x="129" y="50"/>
                  <a:pt x="138" y="48"/>
                </a:cubicBezTo>
                <a:cubicBezTo>
                  <a:pt x="143" y="32"/>
                  <a:pt x="121" y="38"/>
                  <a:pt x="112" y="37"/>
                </a:cubicBezTo>
                <a:close/>
                <a:moveTo>
                  <a:pt x="116" y="79"/>
                </a:moveTo>
                <a:cubicBezTo>
                  <a:pt x="116" y="102"/>
                  <a:pt x="113" y="125"/>
                  <a:pt x="118" y="147"/>
                </a:cubicBezTo>
                <a:cubicBezTo>
                  <a:pt x="120" y="147"/>
                  <a:pt x="125" y="146"/>
                  <a:pt x="128" y="145"/>
                </a:cubicBezTo>
                <a:cubicBezTo>
                  <a:pt x="130" y="123"/>
                  <a:pt x="129" y="101"/>
                  <a:pt x="128" y="78"/>
                </a:cubicBezTo>
                <a:cubicBezTo>
                  <a:pt x="125" y="79"/>
                  <a:pt x="119" y="79"/>
                  <a:pt x="116" y="79"/>
                </a:cubicBezTo>
                <a:close/>
                <a:moveTo>
                  <a:pt x="195" y="169"/>
                </a:moveTo>
                <a:cubicBezTo>
                  <a:pt x="196" y="159"/>
                  <a:pt x="197" y="148"/>
                  <a:pt x="196" y="138"/>
                </a:cubicBezTo>
                <a:cubicBezTo>
                  <a:pt x="186" y="145"/>
                  <a:pt x="188" y="161"/>
                  <a:pt x="195" y="169"/>
                </a:cubicBezTo>
                <a:close/>
                <a:moveTo>
                  <a:pt x="202" y="137"/>
                </a:moveTo>
                <a:cubicBezTo>
                  <a:pt x="201" y="148"/>
                  <a:pt x="201" y="159"/>
                  <a:pt x="202" y="170"/>
                </a:cubicBezTo>
                <a:cubicBezTo>
                  <a:pt x="209" y="160"/>
                  <a:pt x="210" y="146"/>
                  <a:pt x="202" y="137"/>
                </a:cubicBezTo>
                <a:close/>
                <a:moveTo>
                  <a:pt x="29" y="180"/>
                </a:moveTo>
                <a:cubicBezTo>
                  <a:pt x="30" y="185"/>
                  <a:pt x="31" y="189"/>
                  <a:pt x="33" y="193"/>
                </a:cubicBezTo>
                <a:cubicBezTo>
                  <a:pt x="37" y="190"/>
                  <a:pt x="43" y="186"/>
                  <a:pt x="43" y="179"/>
                </a:cubicBezTo>
                <a:cubicBezTo>
                  <a:pt x="38" y="176"/>
                  <a:pt x="33" y="176"/>
                  <a:pt x="29" y="180"/>
                </a:cubicBezTo>
                <a:close/>
              </a:path>
            </a:pathLst>
          </a:custGeom>
          <a:solidFill>
            <a:srgbClr val="D2A277"/>
          </a:solidFill>
          <a:ln>
            <a:noFill/>
          </a:ln>
        </p:spPr>
        <p:txBody>
          <a:bodyPr vert="horz" wrap="square" lIns="91440" tIns="45720" rIns="91440" bIns="45720" numCol="1" anchor="t" anchorCtr="0" compatLnSpc="1"/>
          <a:lstStyle/>
          <a:p>
            <a:pPr defTabSz="914400">
              <a:defRPr/>
            </a:pPr>
            <a:endParaRPr lang="zh-CN" altLang="en-US" sz="1800" kern="0">
              <a:solidFill>
                <a:prstClr val="black"/>
              </a:solidFill>
              <a:ea typeface="微软雅黑"/>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36"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9000" b="-9000"/>
          </a:stretch>
        </a:blipFill>
        <a:effectLst/>
      </p:bgPr>
    </p:bg>
    <p:spTree>
      <p:nvGrpSpPr>
        <p:cNvPr id="1" name=""/>
        <p:cNvGrpSpPr/>
        <p:nvPr/>
      </p:nvGrpSpPr>
      <p:grpSpPr>
        <a:xfrm>
          <a:off x="0" y="0"/>
          <a:ext cx="0" cy="0"/>
          <a:chOff x="0" y="0"/>
          <a:chExt cx="0" cy="0"/>
        </a:xfrm>
      </p:grpSpPr>
      <p:sp>
        <p:nvSpPr>
          <p:cNvPr id="5" name="矩形 4"/>
          <p:cNvSpPr/>
          <p:nvPr/>
        </p:nvSpPr>
        <p:spPr>
          <a:xfrm rot="2495942">
            <a:off x="7134505" y="1949055"/>
            <a:ext cx="1233310" cy="2137142"/>
          </a:xfrm>
          <a:prstGeom prst="rect">
            <a:avLst/>
          </a:prstGeom>
          <a:solidFill>
            <a:srgbClr val="F6C6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圆角 1"/>
          <p:cNvSpPr/>
          <p:nvPr/>
        </p:nvSpPr>
        <p:spPr>
          <a:xfrm>
            <a:off x="782340" y="1010403"/>
            <a:ext cx="10627320" cy="4799687"/>
          </a:xfrm>
          <a:prstGeom prst="roundRect">
            <a:avLst>
              <a:gd name="adj" fmla="val 3664"/>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015254" y="2127229"/>
            <a:ext cx="4765382" cy="897632"/>
            <a:chOff x="5684520" y="663555"/>
            <a:chExt cx="4765382" cy="897632"/>
          </a:xfrm>
        </p:grpSpPr>
        <p:sp>
          <p:nvSpPr>
            <p:cNvPr id="10" name="椭圆 9"/>
            <p:cNvSpPr/>
            <p:nvPr/>
          </p:nvSpPr>
          <p:spPr>
            <a:xfrm>
              <a:off x="5684520" y="1021080"/>
              <a:ext cx="213360" cy="213360"/>
            </a:xfrm>
            <a:prstGeom prst="ellipse">
              <a:avLst/>
            </a:prstGeom>
            <a:solidFill>
              <a:srgbClr val="D2A2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75000"/>
                    <a:lumOff val="25000"/>
                  </a:schemeClr>
                </a:solidFill>
                <a:cs typeface="+mn-ea"/>
                <a:sym typeface="+mn-lt"/>
              </a:endParaRPr>
            </a:p>
          </p:txBody>
        </p:sp>
        <p:grpSp>
          <p:nvGrpSpPr>
            <p:cNvPr id="11" name="组合 10"/>
            <p:cNvGrpSpPr/>
            <p:nvPr/>
          </p:nvGrpSpPr>
          <p:grpSpPr>
            <a:xfrm>
              <a:off x="6370320" y="663555"/>
              <a:ext cx="4079582" cy="897632"/>
              <a:chOff x="6370320" y="663555"/>
              <a:chExt cx="4079582" cy="897632"/>
            </a:xfrm>
          </p:grpSpPr>
          <p:grpSp>
            <p:nvGrpSpPr>
              <p:cNvPr id="12" name="组合 11"/>
              <p:cNvGrpSpPr/>
              <p:nvPr/>
            </p:nvGrpSpPr>
            <p:grpSpPr>
              <a:xfrm>
                <a:off x="6775287" y="663555"/>
                <a:ext cx="3674615" cy="897632"/>
                <a:chOff x="6330787" y="910411"/>
                <a:chExt cx="3674615" cy="897632"/>
              </a:xfrm>
            </p:grpSpPr>
            <p:sp>
              <p:nvSpPr>
                <p:cNvPr id="14" name="文本框 13"/>
                <p:cNvSpPr txBox="1"/>
                <p:nvPr/>
              </p:nvSpPr>
              <p:spPr>
                <a:xfrm>
                  <a:off x="6330787" y="910411"/>
                  <a:ext cx="3674615" cy="584775"/>
                </a:xfrm>
                <a:prstGeom prst="rect">
                  <a:avLst/>
                </a:prstGeom>
                <a:noFill/>
              </p:spPr>
              <p:txBody>
                <a:bodyPr wrap="square" rtlCol="0">
                  <a:spAutoFit/>
                </a:bodyPr>
                <a:lstStyle/>
                <a:p>
                  <a:r>
                    <a:rPr lang="zh-CN" altLang="en-US" sz="3200" spc="600" dirty="0">
                      <a:solidFill>
                        <a:schemeClr val="tx1">
                          <a:lumMod val="75000"/>
                          <a:lumOff val="25000"/>
                        </a:schemeClr>
                      </a:solidFill>
                      <a:cs typeface="+mn-ea"/>
                      <a:sym typeface="+mn-lt"/>
                    </a:rPr>
                    <a:t>研究背景与现状</a:t>
                  </a:r>
                  <a:endParaRPr lang="zh-CN" altLang="en-US" sz="3200" spc="600" dirty="0">
                    <a:solidFill>
                      <a:schemeClr val="tx1">
                        <a:lumMod val="75000"/>
                        <a:lumOff val="25000"/>
                      </a:schemeClr>
                    </a:solidFill>
                    <a:cs typeface="+mn-ea"/>
                    <a:sym typeface="+mn-lt"/>
                  </a:endParaRPr>
                </a:p>
              </p:txBody>
            </p:sp>
            <p:sp>
              <p:nvSpPr>
                <p:cNvPr id="15" name="文本框 14"/>
                <p:cNvSpPr txBox="1"/>
                <p:nvPr/>
              </p:nvSpPr>
              <p:spPr>
                <a:xfrm>
                  <a:off x="6330789" y="1377156"/>
                  <a:ext cx="3249301" cy="430887"/>
                </a:xfrm>
                <a:prstGeom prst="rect">
                  <a:avLst/>
                </a:prstGeom>
                <a:noFill/>
              </p:spPr>
              <p:txBody>
                <a:bodyPr wrap="square" rtlCol="0">
                  <a:spAutoFit/>
                </a:bodyPr>
                <a:lstStyle/>
                <a:p>
                  <a:pPr>
                    <a:lnSpc>
                      <a:spcPct val="150000"/>
                    </a:lnSpc>
                  </a:pPr>
                  <a:r>
                    <a:rPr lang="zh-CN" altLang="en-US" sz="1600" spc="600" dirty="0">
                      <a:solidFill>
                        <a:schemeClr val="tx1">
                          <a:lumMod val="75000"/>
                          <a:lumOff val="25000"/>
                        </a:schemeClr>
                      </a:solidFill>
                      <a:cs typeface="+mn-ea"/>
                      <a:sym typeface="+mn-lt"/>
                    </a:rPr>
                    <a:t>点击输入您的文字内容，</a:t>
                  </a:r>
                  <a:endParaRPr lang="zh-CN" altLang="en-US" sz="1600" spc="600" dirty="0">
                    <a:solidFill>
                      <a:schemeClr val="tx1">
                        <a:lumMod val="75000"/>
                        <a:lumOff val="25000"/>
                      </a:schemeClr>
                    </a:solidFill>
                    <a:cs typeface="+mn-ea"/>
                    <a:sym typeface="+mn-lt"/>
                  </a:endParaRPr>
                </a:p>
              </p:txBody>
            </p:sp>
          </p:grpSp>
          <p:sp>
            <p:nvSpPr>
              <p:cNvPr id="13" name="文本框 12"/>
              <p:cNvSpPr txBox="1"/>
              <p:nvPr/>
            </p:nvSpPr>
            <p:spPr>
              <a:xfrm>
                <a:off x="6370320" y="863610"/>
                <a:ext cx="822960" cy="461665"/>
              </a:xfrm>
              <a:prstGeom prst="rect">
                <a:avLst/>
              </a:prstGeom>
              <a:noFill/>
            </p:spPr>
            <p:txBody>
              <a:bodyPr wrap="square" rtlCol="0">
                <a:spAutoFit/>
              </a:bodyPr>
              <a:lstStyle/>
              <a:p>
                <a:r>
                  <a:rPr lang="en-US" altLang="zh-CN" sz="2400" dirty="0">
                    <a:solidFill>
                      <a:schemeClr val="tx1">
                        <a:lumMod val="75000"/>
                        <a:lumOff val="25000"/>
                      </a:schemeClr>
                    </a:solidFill>
                    <a:cs typeface="+mn-ea"/>
                    <a:sym typeface="+mn-lt"/>
                  </a:rPr>
                  <a:t>01</a:t>
                </a:r>
                <a:endParaRPr lang="zh-CN" altLang="en-US" sz="2400" dirty="0">
                  <a:solidFill>
                    <a:schemeClr val="tx1">
                      <a:lumMod val="75000"/>
                      <a:lumOff val="25000"/>
                    </a:schemeClr>
                  </a:solidFill>
                  <a:cs typeface="+mn-ea"/>
                  <a:sym typeface="+mn-lt"/>
                </a:endParaRPr>
              </a:p>
            </p:txBody>
          </p:sp>
        </p:grpSp>
      </p:grpSp>
      <p:grpSp>
        <p:nvGrpSpPr>
          <p:cNvPr id="16" name="组合 15"/>
          <p:cNvGrpSpPr/>
          <p:nvPr/>
        </p:nvGrpSpPr>
        <p:grpSpPr>
          <a:xfrm>
            <a:off x="1015254" y="3593130"/>
            <a:ext cx="4828137" cy="897632"/>
            <a:chOff x="5684520" y="1814175"/>
            <a:chExt cx="4828137" cy="897632"/>
          </a:xfrm>
        </p:grpSpPr>
        <p:sp>
          <p:nvSpPr>
            <p:cNvPr id="17" name="椭圆 16"/>
            <p:cNvSpPr/>
            <p:nvPr/>
          </p:nvSpPr>
          <p:spPr>
            <a:xfrm>
              <a:off x="5684520" y="2171700"/>
              <a:ext cx="213360" cy="2133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75000"/>
                    <a:lumOff val="25000"/>
                  </a:schemeClr>
                </a:solidFill>
                <a:cs typeface="+mn-ea"/>
                <a:sym typeface="+mn-lt"/>
              </a:endParaRPr>
            </a:p>
          </p:txBody>
        </p:sp>
        <p:grpSp>
          <p:nvGrpSpPr>
            <p:cNvPr id="18" name="组合 17"/>
            <p:cNvGrpSpPr/>
            <p:nvPr/>
          </p:nvGrpSpPr>
          <p:grpSpPr>
            <a:xfrm>
              <a:off x="6370320" y="1814175"/>
              <a:ext cx="4142337" cy="897632"/>
              <a:chOff x="6370320" y="663555"/>
              <a:chExt cx="4142337" cy="897632"/>
            </a:xfrm>
          </p:grpSpPr>
          <p:grpSp>
            <p:nvGrpSpPr>
              <p:cNvPr id="19" name="组合 18"/>
              <p:cNvGrpSpPr/>
              <p:nvPr/>
            </p:nvGrpSpPr>
            <p:grpSpPr>
              <a:xfrm>
                <a:off x="6775287" y="663555"/>
                <a:ext cx="3737370" cy="897632"/>
                <a:chOff x="6330787" y="910411"/>
                <a:chExt cx="3737370" cy="897632"/>
              </a:xfrm>
            </p:grpSpPr>
            <p:sp>
              <p:nvSpPr>
                <p:cNvPr id="21" name="文本框 20"/>
                <p:cNvSpPr txBox="1"/>
                <p:nvPr/>
              </p:nvSpPr>
              <p:spPr>
                <a:xfrm>
                  <a:off x="6330787" y="910411"/>
                  <a:ext cx="3737370" cy="584775"/>
                </a:xfrm>
                <a:prstGeom prst="rect">
                  <a:avLst/>
                </a:prstGeom>
                <a:noFill/>
              </p:spPr>
              <p:txBody>
                <a:bodyPr wrap="square" rtlCol="0">
                  <a:spAutoFit/>
                </a:bodyPr>
                <a:lstStyle/>
                <a:p>
                  <a:r>
                    <a:rPr lang="zh-CN" altLang="en-US" sz="3200" spc="600" dirty="0">
                      <a:solidFill>
                        <a:schemeClr val="tx1">
                          <a:lumMod val="75000"/>
                          <a:lumOff val="25000"/>
                        </a:schemeClr>
                      </a:solidFill>
                      <a:cs typeface="+mn-ea"/>
                      <a:sym typeface="+mn-lt"/>
                    </a:rPr>
                    <a:t>关键技术与步骤</a:t>
                  </a:r>
                  <a:endParaRPr lang="zh-CN" altLang="en-US" sz="3200" spc="600" dirty="0">
                    <a:solidFill>
                      <a:schemeClr val="tx1">
                        <a:lumMod val="75000"/>
                        <a:lumOff val="25000"/>
                      </a:schemeClr>
                    </a:solidFill>
                    <a:cs typeface="+mn-ea"/>
                    <a:sym typeface="+mn-lt"/>
                  </a:endParaRPr>
                </a:p>
              </p:txBody>
            </p:sp>
            <p:sp>
              <p:nvSpPr>
                <p:cNvPr id="22" name="文本框 21"/>
                <p:cNvSpPr txBox="1"/>
                <p:nvPr/>
              </p:nvSpPr>
              <p:spPr>
                <a:xfrm>
                  <a:off x="6330789" y="1377156"/>
                  <a:ext cx="3131794" cy="430887"/>
                </a:xfrm>
                <a:prstGeom prst="rect">
                  <a:avLst/>
                </a:prstGeom>
                <a:noFill/>
              </p:spPr>
              <p:txBody>
                <a:bodyPr wrap="square" rtlCol="0">
                  <a:spAutoFit/>
                </a:bodyPr>
                <a:lstStyle/>
                <a:p>
                  <a:pPr>
                    <a:lnSpc>
                      <a:spcPct val="150000"/>
                    </a:lnSpc>
                  </a:pPr>
                  <a:r>
                    <a:rPr lang="zh-CN" altLang="en-US" sz="1600" spc="600" dirty="0">
                      <a:solidFill>
                        <a:schemeClr val="tx1">
                          <a:lumMod val="75000"/>
                          <a:lumOff val="25000"/>
                        </a:schemeClr>
                      </a:solidFill>
                      <a:cs typeface="+mn-ea"/>
                      <a:sym typeface="+mn-lt"/>
                    </a:rPr>
                    <a:t>点击输入您的文字内容，</a:t>
                  </a:r>
                  <a:endParaRPr lang="zh-CN" altLang="en-US" sz="1600" spc="600" dirty="0">
                    <a:solidFill>
                      <a:schemeClr val="tx1">
                        <a:lumMod val="75000"/>
                        <a:lumOff val="25000"/>
                      </a:schemeClr>
                    </a:solidFill>
                    <a:cs typeface="+mn-ea"/>
                    <a:sym typeface="+mn-lt"/>
                  </a:endParaRPr>
                </a:p>
              </p:txBody>
            </p:sp>
          </p:grpSp>
          <p:sp>
            <p:nvSpPr>
              <p:cNvPr id="20" name="文本框 19"/>
              <p:cNvSpPr txBox="1"/>
              <p:nvPr/>
            </p:nvSpPr>
            <p:spPr>
              <a:xfrm>
                <a:off x="6370320" y="863610"/>
                <a:ext cx="822960" cy="461665"/>
              </a:xfrm>
              <a:prstGeom prst="rect">
                <a:avLst/>
              </a:prstGeom>
              <a:noFill/>
            </p:spPr>
            <p:txBody>
              <a:bodyPr wrap="square" rtlCol="0">
                <a:spAutoFit/>
              </a:bodyPr>
              <a:lstStyle/>
              <a:p>
                <a:r>
                  <a:rPr lang="en-US" altLang="zh-CN" sz="2400" dirty="0">
                    <a:solidFill>
                      <a:schemeClr val="tx1">
                        <a:lumMod val="75000"/>
                        <a:lumOff val="25000"/>
                      </a:schemeClr>
                    </a:solidFill>
                    <a:cs typeface="+mn-ea"/>
                    <a:sym typeface="+mn-lt"/>
                  </a:rPr>
                  <a:t>03</a:t>
                </a:r>
                <a:endParaRPr lang="zh-CN" altLang="en-US" sz="2400" dirty="0">
                  <a:solidFill>
                    <a:schemeClr val="tx1">
                      <a:lumMod val="75000"/>
                      <a:lumOff val="25000"/>
                    </a:schemeClr>
                  </a:solidFill>
                  <a:cs typeface="+mn-ea"/>
                  <a:sym typeface="+mn-lt"/>
                </a:endParaRPr>
              </a:p>
            </p:txBody>
          </p:sp>
        </p:grpSp>
      </p:grpSp>
      <p:grpSp>
        <p:nvGrpSpPr>
          <p:cNvPr id="23" name="组合 22"/>
          <p:cNvGrpSpPr/>
          <p:nvPr/>
        </p:nvGrpSpPr>
        <p:grpSpPr>
          <a:xfrm>
            <a:off x="6356607" y="2140989"/>
            <a:ext cx="4868358" cy="897632"/>
            <a:chOff x="5684520" y="2964795"/>
            <a:chExt cx="4868358" cy="897632"/>
          </a:xfrm>
        </p:grpSpPr>
        <p:sp>
          <p:nvSpPr>
            <p:cNvPr id="24" name="椭圆 23"/>
            <p:cNvSpPr/>
            <p:nvPr/>
          </p:nvSpPr>
          <p:spPr>
            <a:xfrm>
              <a:off x="5684520" y="3322320"/>
              <a:ext cx="213360" cy="2133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75000"/>
                    <a:lumOff val="25000"/>
                  </a:schemeClr>
                </a:solidFill>
                <a:cs typeface="+mn-ea"/>
                <a:sym typeface="+mn-lt"/>
              </a:endParaRPr>
            </a:p>
          </p:txBody>
        </p:sp>
        <p:grpSp>
          <p:nvGrpSpPr>
            <p:cNvPr id="25" name="组合 24"/>
            <p:cNvGrpSpPr/>
            <p:nvPr/>
          </p:nvGrpSpPr>
          <p:grpSpPr>
            <a:xfrm>
              <a:off x="6370320" y="2964795"/>
              <a:ext cx="4182558" cy="897632"/>
              <a:chOff x="6370320" y="663555"/>
              <a:chExt cx="4182558" cy="897632"/>
            </a:xfrm>
          </p:grpSpPr>
          <p:grpSp>
            <p:nvGrpSpPr>
              <p:cNvPr id="26" name="组合 25"/>
              <p:cNvGrpSpPr/>
              <p:nvPr/>
            </p:nvGrpSpPr>
            <p:grpSpPr>
              <a:xfrm>
                <a:off x="6811405" y="663555"/>
                <a:ext cx="3741473" cy="897632"/>
                <a:chOff x="6366905" y="910411"/>
                <a:chExt cx="3741473" cy="897632"/>
              </a:xfrm>
            </p:grpSpPr>
            <p:sp>
              <p:nvSpPr>
                <p:cNvPr id="28" name="文本框 27"/>
                <p:cNvSpPr txBox="1"/>
                <p:nvPr/>
              </p:nvSpPr>
              <p:spPr>
                <a:xfrm>
                  <a:off x="6366905" y="910411"/>
                  <a:ext cx="3741473" cy="584775"/>
                </a:xfrm>
                <a:prstGeom prst="rect">
                  <a:avLst/>
                </a:prstGeom>
                <a:noFill/>
              </p:spPr>
              <p:txBody>
                <a:bodyPr wrap="square" rtlCol="0">
                  <a:spAutoFit/>
                </a:bodyPr>
                <a:lstStyle/>
                <a:p>
                  <a:r>
                    <a:rPr lang="zh-CN" altLang="en-US" sz="3200" spc="600" dirty="0">
                      <a:solidFill>
                        <a:schemeClr val="tx1">
                          <a:lumMod val="75000"/>
                          <a:lumOff val="25000"/>
                        </a:schemeClr>
                      </a:solidFill>
                      <a:cs typeface="+mn-ea"/>
                      <a:sym typeface="+mn-lt"/>
                    </a:rPr>
                    <a:t>研究方法与思路</a:t>
                  </a:r>
                  <a:endParaRPr lang="zh-CN" altLang="en-US" sz="3200" spc="600" dirty="0">
                    <a:solidFill>
                      <a:schemeClr val="tx1">
                        <a:lumMod val="75000"/>
                        <a:lumOff val="25000"/>
                      </a:schemeClr>
                    </a:solidFill>
                    <a:cs typeface="+mn-ea"/>
                    <a:sym typeface="+mn-lt"/>
                  </a:endParaRPr>
                </a:p>
              </p:txBody>
            </p:sp>
            <p:sp>
              <p:nvSpPr>
                <p:cNvPr id="29" name="文本框 28"/>
                <p:cNvSpPr txBox="1"/>
                <p:nvPr/>
              </p:nvSpPr>
              <p:spPr>
                <a:xfrm>
                  <a:off x="6366908" y="1377156"/>
                  <a:ext cx="3169602" cy="430887"/>
                </a:xfrm>
                <a:prstGeom prst="rect">
                  <a:avLst/>
                </a:prstGeom>
                <a:noFill/>
              </p:spPr>
              <p:txBody>
                <a:bodyPr wrap="square" rtlCol="0">
                  <a:spAutoFit/>
                </a:bodyPr>
                <a:lstStyle/>
                <a:p>
                  <a:pPr>
                    <a:lnSpc>
                      <a:spcPct val="150000"/>
                    </a:lnSpc>
                  </a:pPr>
                  <a:r>
                    <a:rPr lang="zh-CN" altLang="en-US" sz="1600" spc="600" dirty="0">
                      <a:solidFill>
                        <a:schemeClr val="tx1">
                          <a:lumMod val="75000"/>
                          <a:lumOff val="25000"/>
                        </a:schemeClr>
                      </a:solidFill>
                      <a:cs typeface="+mn-ea"/>
                      <a:sym typeface="+mn-lt"/>
                    </a:rPr>
                    <a:t>点击输入您的文字内容，</a:t>
                  </a:r>
                  <a:endParaRPr lang="zh-CN" altLang="en-US" sz="1600" spc="600" dirty="0">
                    <a:solidFill>
                      <a:schemeClr val="tx1">
                        <a:lumMod val="75000"/>
                        <a:lumOff val="25000"/>
                      </a:schemeClr>
                    </a:solidFill>
                    <a:cs typeface="+mn-ea"/>
                    <a:sym typeface="+mn-lt"/>
                  </a:endParaRPr>
                </a:p>
              </p:txBody>
            </p:sp>
          </p:grpSp>
          <p:sp>
            <p:nvSpPr>
              <p:cNvPr id="27" name="文本框 26"/>
              <p:cNvSpPr txBox="1"/>
              <p:nvPr/>
            </p:nvSpPr>
            <p:spPr>
              <a:xfrm>
                <a:off x="6370320" y="863610"/>
                <a:ext cx="822960" cy="461665"/>
              </a:xfrm>
              <a:prstGeom prst="rect">
                <a:avLst/>
              </a:prstGeom>
              <a:noFill/>
            </p:spPr>
            <p:txBody>
              <a:bodyPr wrap="square" rtlCol="0">
                <a:spAutoFit/>
              </a:bodyPr>
              <a:lstStyle/>
              <a:p>
                <a:r>
                  <a:rPr lang="en-US" altLang="zh-CN" sz="2400" dirty="0">
                    <a:solidFill>
                      <a:schemeClr val="tx1">
                        <a:lumMod val="75000"/>
                        <a:lumOff val="25000"/>
                      </a:schemeClr>
                    </a:solidFill>
                    <a:cs typeface="+mn-ea"/>
                    <a:sym typeface="+mn-lt"/>
                  </a:rPr>
                  <a:t>02</a:t>
                </a:r>
                <a:endParaRPr lang="zh-CN" altLang="en-US" sz="2400" dirty="0">
                  <a:solidFill>
                    <a:schemeClr val="tx1">
                      <a:lumMod val="75000"/>
                      <a:lumOff val="25000"/>
                    </a:schemeClr>
                  </a:solidFill>
                  <a:cs typeface="+mn-ea"/>
                  <a:sym typeface="+mn-lt"/>
                </a:endParaRPr>
              </a:p>
            </p:txBody>
          </p:sp>
        </p:grpSp>
      </p:grpSp>
      <p:grpSp>
        <p:nvGrpSpPr>
          <p:cNvPr id="30" name="组合 29"/>
          <p:cNvGrpSpPr/>
          <p:nvPr/>
        </p:nvGrpSpPr>
        <p:grpSpPr>
          <a:xfrm>
            <a:off x="6356607" y="3606889"/>
            <a:ext cx="5079283" cy="897632"/>
            <a:chOff x="5684520" y="4115415"/>
            <a:chExt cx="5079283" cy="897632"/>
          </a:xfrm>
        </p:grpSpPr>
        <p:sp>
          <p:nvSpPr>
            <p:cNvPr id="31" name="椭圆 30"/>
            <p:cNvSpPr/>
            <p:nvPr/>
          </p:nvSpPr>
          <p:spPr>
            <a:xfrm>
              <a:off x="5684520" y="4472940"/>
              <a:ext cx="213360" cy="213360"/>
            </a:xfrm>
            <a:prstGeom prst="ellipse">
              <a:avLst/>
            </a:prstGeom>
            <a:solidFill>
              <a:srgbClr val="D2A2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75000"/>
                    <a:lumOff val="25000"/>
                  </a:schemeClr>
                </a:solidFill>
                <a:cs typeface="+mn-ea"/>
                <a:sym typeface="+mn-lt"/>
              </a:endParaRPr>
            </a:p>
          </p:txBody>
        </p:sp>
        <p:grpSp>
          <p:nvGrpSpPr>
            <p:cNvPr id="32" name="组合 31"/>
            <p:cNvGrpSpPr/>
            <p:nvPr/>
          </p:nvGrpSpPr>
          <p:grpSpPr>
            <a:xfrm>
              <a:off x="6370320" y="4115415"/>
              <a:ext cx="4393483" cy="897632"/>
              <a:chOff x="6370320" y="663555"/>
              <a:chExt cx="4393483" cy="897632"/>
            </a:xfrm>
          </p:grpSpPr>
          <p:grpSp>
            <p:nvGrpSpPr>
              <p:cNvPr id="33" name="组合 32"/>
              <p:cNvGrpSpPr/>
              <p:nvPr/>
            </p:nvGrpSpPr>
            <p:grpSpPr>
              <a:xfrm>
                <a:off x="6811403" y="663555"/>
                <a:ext cx="3952400" cy="897632"/>
                <a:chOff x="6366903" y="910411"/>
                <a:chExt cx="3952400" cy="897632"/>
              </a:xfrm>
            </p:grpSpPr>
            <p:sp>
              <p:nvSpPr>
                <p:cNvPr id="35" name="文本框 34"/>
                <p:cNvSpPr txBox="1"/>
                <p:nvPr/>
              </p:nvSpPr>
              <p:spPr>
                <a:xfrm>
                  <a:off x="6366903" y="910411"/>
                  <a:ext cx="3952400" cy="584775"/>
                </a:xfrm>
                <a:prstGeom prst="rect">
                  <a:avLst/>
                </a:prstGeom>
                <a:noFill/>
              </p:spPr>
              <p:txBody>
                <a:bodyPr wrap="square" rtlCol="0">
                  <a:spAutoFit/>
                </a:bodyPr>
                <a:lstStyle/>
                <a:p>
                  <a:r>
                    <a:rPr lang="zh-CN" altLang="en-US" sz="3200" spc="600" dirty="0">
                      <a:solidFill>
                        <a:schemeClr val="tx1">
                          <a:lumMod val="75000"/>
                          <a:lumOff val="25000"/>
                        </a:schemeClr>
                      </a:solidFill>
                      <a:cs typeface="+mn-ea"/>
                      <a:sym typeface="+mn-lt"/>
                    </a:rPr>
                    <a:t>结论分析与总结</a:t>
                  </a:r>
                  <a:endParaRPr lang="zh-CN" altLang="en-US" sz="3200" spc="600" dirty="0">
                    <a:solidFill>
                      <a:schemeClr val="tx1">
                        <a:lumMod val="75000"/>
                        <a:lumOff val="25000"/>
                      </a:schemeClr>
                    </a:solidFill>
                    <a:cs typeface="+mn-ea"/>
                    <a:sym typeface="+mn-lt"/>
                  </a:endParaRPr>
                </a:p>
              </p:txBody>
            </p:sp>
            <p:sp>
              <p:nvSpPr>
                <p:cNvPr id="36" name="文本框 35"/>
                <p:cNvSpPr txBox="1"/>
                <p:nvPr/>
              </p:nvSpPr>
              <p:spPr>
                <a:xfrm>
                  <a:off x="6366904" y="1377156"/>
                  <a:ext cx="3169605" cy="430887"/>
                </a:xfrm>
                <a:prstGeom prst="rect">
                  <a:avLst/>
                </a:prstGeom>
                <a:noFill/>
              </p:spPr>
              <p:txBody>
                <a:bodyPr wrap="square" rtlCol="0">
                  <a:spAutoFit/>
                </a:bodyPr>
                <a:lstStyle/>
                <a:p>
                  <a:pPr>
                    <a:lnSpc>
                      <a:spcPct val="150000"/>
                    </a:lnSpc>
                  </a:pPr>
                  <a:r>
                    <a:rPr lang="zh-CN" altLang="en-US" sz="1600" spc="600" dirty="0">
                      <a:solidFill>
                        <a:schemeClr val="tx1">
                          <a:lumMod val="75000"/>
                          <a:lumOff val="25000"/>
                        </a:schemeClr>
                      </a:solidFill>
                      <a:cs typeface="+mn-ea"/>
                      <a:sym typeface="+mn-lt"/>
                    </a:rPr>
                    <a:t>点击输入您的文字内容，</a:t>
                  </a:r>
                  <a:endParaRPr lang="zh-CN" altLang="en-US" sz="1600" spc="600" dirty="0">
                    <a:solidFill>
                      <a:schemeClr val="tx1">
                        <a:lumMod val="75000"/>
                        <a:lumOff val="25000"/>
                      </a:schemeClr>
                    </a:solidFill>
                    <a:cs typeface="+mn-ea"/>
                    <a:sym typeface="+mn-lt"/>
                  </a:endParaRPr>
                </a:p>
              </p:txBody>
            </p:sp>
          </p:grpSp>
          <p:sp>
            <p:nvSpPr>
              <p:cNvPr id="34" name="文本框 33"/>
              <p:cNvSpPr txBox="1"/>
              <p:nvPr/>
            </p:nvSpPr>
            <p:spPr>
              <a:xfrm>
                <a:off x="6370320" y="863610"/>
                <a:ext cx="822960" cy="461665"/>
              </a:xfrm>
              <a:prstGeom prst="rect">
                <a:avLst/>
              </a:prstGeom>
              <a:noFill/>
            </p:spPr>
            <p:txBody>
              <a:bodyPr wrap="square" rtlCol="0">
                <a:spAutoFit/>
              </a:bodyPr>
              <a:lstStyle/>
              <a:p>
                <a:r>
                  <a:rPr lang="en-US" altLang="zh-CN" sz="2400" dirty="0">
                    <a:solidFill>
                      <a:schemeClr val="tx1">
                        <a:lumMod val="75000"/>
                        <a:lumOff val="25000"/>
                      </a:schemeClr>
                    </a:solidFill>
                    <a:cs typeface="+mn-ea"/>
                    <a:sym typeface="+mn-lt"/>
                  </a:rPr>
                  <a:t>04</a:t>
                </a:r>
                <a:endParaRPr lang="zh-CN" altLang="en-US" sz="2400" dirty="0">
                  <a:solidFill>
                    <a:schemeClr val="tx1">
                      <a:lumMod val="75000"/>
                      <a:lumOff val="25000"/>
                    </a:schemeClr>
                  </a:solidFill>
                  <a:cs typeface="+mn-ea"/>
                  <a:sym typeface="+mn-lt"/>
                </a:endParaRPr>
              </a:p>
            </p:txBody>
          </p:sp>
        </p:grpSp>
      </p:grpSp>
      <p:sp>
        <p:nvSpPr>
          <p:cNvPr id="37" name="文本框 36"/>
          <p:cNvSpPr txBox="1"/>
          <p:nvPr/>
        </p:nvSpPr>
        <p:spPr>
          <a:xfrm>
            <a:off x="5377096" y="988275"/>
            <a:ext cx="1203484" cy="584775"/>
          </a:xfrm>
          <a:prstGeom prst="rect">
            <a:avLst/>
          </a:prstGeom>
          <a:noFill/>
        </p:spPr>
        <p:txBody>
          <a:bodyPr wrap="square" rtlCol="0">
            <a:spAutoFit/>
          </a:bodyPr>
          <a:lstStyle/>
          <a:p>
            <a:r>
              <a:rPr lang="zh-CN" altLang="en-US" sz="3200" spc="600" dirty="0">
                <a:solidFill>
                  <a:schemeClr val="tx1">
                    <a:lumMod val="75000"/>
                    <a:lumOff val="25000"/>
                  </a:schemeClr>
                </a:solidFill>
                <a:cs typeface="+mn-ea"/>
                <a:sym typeface="+mn-lt"/>
              </a:rPr>
              <a:t>目录</a:t>
            </a:r>
            <a:endParaRPr lang="zh-CN" altLang="en-US" sz="3200" spc="600" dirty="0">
              <a:solidFill>
                <a:schemeClr val="tx1">
                  <a:lumMod val="75000"/>
                  <a:lumOff val="25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0"/>
                                        <p:tgtEl>
                                          <p:spTgt spid="9"/>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1000"/>
                                        <p:tgtEl>
                                          <p:spTgt spid="16"/>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left)">
                                      <p:cBhvr>
                                        <p:cTn id="15" dur="1000"/>
                                        <p:tgtEl>
                                          <p:spTgt spid="23"/>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5d4c6f97-cf68-4c8f-b3f9-173f65b1411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961203" y="1144332"/>
            <a:ext cx="10289915" cy="5284662"/>
            <a:chOff x="951043" y="796098"/>
            <a:chExt cx="10289915" cy="5284662"/>
          </a:xfrm>
        </p:grpSpPr>
        <p:sp>
          <p:nvSpPr>
            <p:cNvPr id="16" name="iṥľïḍè"/>
            <p:cNvSpPr/>
            <p:nvPr/>
          </p:nvSpPr>
          <p:spPr>
            <a:xfrm>
              <a:off x="2053525" y="796098"/>
              <a:ext cx="7465729" cy="2631011"/>
            </a:xfrm>
            <a:prstGeom prst="roundRect">
              <a:avLst>
                <a:gd name="adj" fmla="val 1045"/>
              </a:avLst>
            </a:prstGeom>
            <a:blipFill dpi="0" rotWithShape="1">
              <a:blip r:embed="rId2"/>
              <a:srcRect/>
              <a:stretch>
                <a:fillRect t="-58000"/>
              </a:stretch>
            </a:blipFill>
            <a:ln w="12700" cap="flat" cmpd="sng" algn="ctr">
              <a:noFill/>
              <a:prstDash val="solid"/>
              <a:miter lim="800000"/>
            </a:ln>
            <a:effectLst>
              <a:outerShdw blurRad="50800" dist="38100" dir="5400000" algn="t" rotWithShape="0">
                <a:prstClr val="black">
                  <a:alpha val="40000"/>
                </a:prstClr>
              </a:outerShdw>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chemeClr val="tx1">
                    <a:lumMod val="75000"/>
                    <a:lumOff val="25000"/>
                  </a:schemeClr>
                </a:solidFill>
                <a:cs typeface="+mn-ea"/>
                <a:sym typeface="+mn-lt"/>
              </a:endParaRPr>
            </a:p>
          </p:txBody>
        </p:sp>
        <p:cxnSp>
          <p:nvCxnSpPr>
            <p:cNvPr id="18" name="直接箭头连接符 17"/>
            <p:cNvCxnSpPr/>
            <p:nvPr/>
          </p:nvCxnSpPr>
          <p:spPr>
            <a:xfrm>
              <a:off x="2467545" y="4154139"/>
              <a:ext cx="7256910" cy="26627"/>
            </a:xfrm>
            <a:prstGeom prst="straightConnector1">
              <a:avLst/>
            </a:prstGeom>
            <a:solidFill>
              <a:schemeClr val="bg1"/>
            </a:solidFill>
            <a:ln w="28575">
              <a:solidFill>
                <a:srgbClr val="D2A277"/>
              </a:solidFill>
            </a:ln>
          </p:spPr>
          <p:style>
            <a:lnRef idx="2">
              <a:schemeClr val="accent1">
                <a:shade val="50000"/>
              </a:schemeClr>
            </a:lnRef>
            <a:fillRef idx="1">
              <a:schemeClr val="accent1"/>
            </a:fillRef>
            <a:effectRef idx="0">
              <a:schemeClr val="accent1"/>
            </a:effectRef>
            <a:fontRef idx="minor">
              <a:schemeClr val="lt1"/>
            </a:fontRef>
          </p:style>
        </p:cxnSp>
        <p:sp>
          <p:nvSpPr>
            <p:cNvPr id="19" name="íṣľïḍè"/>
            <p:cNvSpPr/>
            <p:nvPr/>
          </p:nvSpPr>
          <p:spPr>
            <a:xfrm>
              <a:off x="3199035" y="3997770"/>
              <a:ext cx="339364" cy="339364"/>
            </a:xfrm>
            <a:prstGeom prst="ellipse">
              <a:avLst/>
            </a:prstGeom>
            <a:solidFill>
              <a:srgbClr val="D2A2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0" name="işľîḓe"/>
            <p:cNvSpPr/>
            <p:nvPr/>
          </p:nvSpPr>
          <p:spPr>
            <a:xfrm>
              <a:off x="3298867" y="4082131"/>
              <a:ext cx="139700" cy="170643"/>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1" name="îṥḻiḍè"/>
            <p:cNvSpPr/>
            <p:nvPr/>
          </p:nvSpPr>
          <p:spPr>
            <a:xfrm>
              <a:off x="5926319" y="3997770"/>
              <a:ext cx="339364" cy="339364"/>
            </a:xfrm>
            <a:prstGeom prst="ellipse">
              <a:avLst/>
            </a:prstGeom>
            <a:solidFill>
              <a:srgbClr val="D2A2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2" name="íṩľiďè"/>
            <p:cNvSpPr/>
            <p:nvPr/>
          </p:nvSpPr>
          <p:spPr>
            <a:xfrm>
              <a:off x="6026151" y="4082131"/>
              <a:ext cx="139700" cy="170643"/>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3" name="îṩļîḑé"/>
            <p:cNvSpPr/>
            <p:nvPr/>
          </p:nvSpPr>
          <p:spPr>
            <a:xfrm>
              <a:off x="8653603" y="3997770"/>
              <a:ext cx="339364" cy="339364"/>
            </a:xfrm>
            <a:prstGeom prst="ellipse">
              <a:avLst/>
            </a:prstGeom>
            <a:solidFill>
              <a:srgbClr val="D2A2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4" name="ïślîḓè"/>
            <p:cNvSpPr/>
            <p:nvPr/>
          </p:nvSpPr>
          <p:spPr>
            <a:xfrm>
              <a:off x="8753435" y="4082131"/>
              <a:ext cx="139700" cy="170643"/>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5" name="îšľîdè"/>
            <p:cNvSpPr/>
            <p:nvPr/>
          </p:nvSpPr>
          <p:spPr>
            <a:xfrm>
              <a:off x="1527646" y="3690024"/>
              <a:ext cx="954857" cy="954857"/>
            </a:xfrm>
            <a:prstGeom prst="ellipse">
              <a:avLst/>
            </a:prstGeom>
            <a:solidFill>
              <a:schemeClr val="bg1"/>
            </a:solidFill>
            <a:ln w="28575">
              <a:solidFill>
                <a:srgbClr val="D2A277"/>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marL="225425" indent="-225425" algn="ctr" fontAlgn="base">
                <a:spcBef>
                  <a:spcPct val="0"/>
                </a:spcBef>
                <a:spcAft>
                  <a:spcPct val="0"/>
                </a:spcAft>
              </a:pPr>
              <a:endParaRPr lang="en-US" sz="1600" b="1" kern="0" dirty="0">
                <a:solidFill>
                  <a:schemeClr val="tx1">
                    <a:lumMod val="75000"/>
                    <a:lumOff val="25000"/>
                  </a:schemeClr>
                </a:solidFill>
                <a:cs typeface="+mn-ea"/>
                <a:sym typeface="+mn-lt"/>
              </a:endParaRPr>
            </a:p>
          </p:txBody>
        </p:sp>
        <p:sp>
          <p:nvSpPr>
            <p:cNvPr id="26" name="îŝḷíḋê"/>
            <p:cNvSpPr/>
            <p:nvPr/>
          </p:nvSpPr>
          <p:spPr bwMode="auto">
            <a:xfrm>
              <a:off x="951043" y="5166601"/>
              <a:ext cx="2108063" cy="914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a:t>
              </a:r>
              <a:endParaRPr lang="zh-CN" altLang="en-US" sz="1400" dirty="0">
                <a:cs typeface="+mn-ea"/>
                <a:sym typeface="+mn-lt"/>
              </a:endParaRPr>
            </a:p>
          </p:txBody>
        </p:sp>
        <p:sp>
          <p:nvSpPr>
            <p:cNvPr id="27" name="íṣļïḓe"/>
            <p:cNvSpPr txBox="1"/>
            <p:nvPr/>
          </p:nvSpPr>
          <p:spPr bwMode="auto">
            <a:xfrm>
              <a:off x="951043" y="4779003"/>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dirty="0">
                  <a:solidFill>
                    <a:schemeClr val="tx1">
                      <a:lumMod val="75000"/>
                      <a:lumOff val="25000"/>
                    </a:schemeClr>
                  </a:solidFill>
                  <a:cs typeface="+mn-ea"/>
                  <a:sym typeface="+mn-lt"/>
                </a:rPr>
                <a:t>点击输入</a:t>
              </a:r>
              <a:endParaRPr lang="en-US" altLang="zh-CN" sz="1800" dirty="0">
                <a:solidFill>
                  <a:schemeClr val="tx1">
                    <a:lumMod val="75000"/>
                    <a:lumOff val="25000"/>
                  </a:schemeClr>
                </a:solidFill>
                <a:cs typeface="+mn-ea"/>
                <a:sym typeface="+mn-lt"/>
              </a:endParaRPr>
            </a:p>
          </p:txBody>
        </p:sp>
        <p:sp>
          <p:nvSpPr>
            <p:cNvPr id="28" name="í$ḷiḋe"/>
            <p:cNvSpPr/>
            <p:nvPr/>
          </p:nvSpPr>
          <p:spPr>
            <a:xfrm>
              <a:off x="4254930" y="3690024"/>
              <a:ext cx="954857" cy="954857"/>
            </a:xfrm>
            <a:prstGeom prst="ellipse">
              <a:avLst/>
            </a:prstGeom>
            <a:solidFill>
              <a:schemeClr val="bg1"/>
            </a:solidFill>
            <a:ln w="28575">
              <a:solidFill>
                <a:srgbClr val="D2A277"/>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marL="225425" indent="-225425" algn="ctr" fontAlgn="base">
                <a:spcBef>
                  <a:spcPct val="0"/>
                </a:spcBef>
                <a:spcAft>
                  <a:spcPct val="0"/>
                </a:spcAft>
              </a:pPr>
              <a:endParaRPr lang="en-US" sz="1600" b="1" kern="0" dirty="0">
                <a:solidFill>
                  <a:schemeClr val="tx1">
                    <a:lumMod val="75000"/>
                    <a:lumOff val="25000"/>
                  </a:schemeClr>
                </a:solidFill>
                <a:cs typeface="+mn-ea"/>
                <a:sym typeface="+mn-lt"/>
              </a:endParaRPr>
            </a:p>
          </p:txBody>
        </p:sp>
        <p:sp>
          <p:nvSpPr>
            <p:cNvPr id="29" name="ïṡľïḑè"/>
            <p:cNvSpPr/>
            <p:nvPr/>
          </p:nvSpPr>
          <p:spPr bwMode="auto">
            <a:xfrm>
              <a:off x="3678327" y="5166601"/>
              <a:ext cx="2108063" cy="81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a:t>
              </a:r>
              <a:endParaRPr lang="zh-CN" altLang="en-US" sz="1400" dirty="0">
                <a:cs typeface="+mn-ea"/>
                <a:sym typeface="+mn-lt"/>
              </a:endParaRPr>
            </a:p>
          </p:txBody>
        </p:sp>
        <p:sp>
          <p:nvSpPr>
            <p:cNvPr id="30" name="ïSḻíḍé"/>
            <p:cNvSpPr txBox="1"/>
            <p:nvPr/>
          </p:nvSpPr>
          <p:spPr bwMode="auto">
            <a:xfrm>
              <a:off x="3678327" y="4779003"/>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dirty="0">
                  <a:solidFill>
                    <a:schemeClr val="tx1">
                      <a:lumMod val="75000"/>
                      <a:lumOff val="25000"/>
                    </a:schemeClr>
                  </a:solidFill>
                  <a:cs typeface="+mn-ea"/>
                  <a:sym typeface="+mn-lt"/>
                </a:rPr>
                <a:t>点击输入</a:t>
              </a:r>
              <a:endParaRPr lang="en-US" altLang="zh-CN" sz="1800" dirty="0">
                <a:solidFill>
                  <a:schemeClr val="tx1">
                    <a:lumMod val="75000"/>
                    <a:lumOff val="25000"/>
                  </a:schemeClr>
                </a:solidFill>
                <a:cs typeface="+mn-ea"/>
                <a:sym typeface="+mn-lt"/>
              </a:endParaRPr>
            </a:p>
          </p:txBody>
        </p:sp>
        <p:sp>
          <p:nvSpPr>
            <p:cNvPr id="31" name="ïṧľïḍe"/>
            <p:cNvSpPr/>
            <p:nvPr/>
          </p:nvSpPr>
          <p:spPr>
            <a:xfrm>
              <a:off x="6982214" y="3690024"/>
              <a:ext cx="954857" cy="954857"/>
            </a:xfrm>
            <a:prstGeom prst="ellipse">
              <a:avLst/>
            </a:prstGeom>
            <a:solidFill>
              <a:schemeClr val="bg1"/>
            </a:solidFill>
            <a:ln w="28575">
              <a:solidFill>
                <a:srgbClr val="D2A277"/>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marL="225425" indent="-225425" algn="ctr" fontAlgn="base">
                <a:spcBef>
                  <a:spcPct val="0"/>
                </a:spcBef>
                <a:spcAft>
                  <a:spcPct val="0"/>
                </a:spcAft>
              </a:pPr>
              <a:endParaRPr lang="en-US" sz="1600" b="1" kern="0" dirty="0">
                <a:solidFill>
                  <a:schemeClr val="tx1">
                    <a:lumMod val="75000"/>
                    <a:lumOff val="25000"/>
                  </a:schemeClr>
                </a:solidFill>
                <a:cs typeface="+mn-ea"/>
                <a:sym typeface="+mn-lt"/>
              </a:endParaRPr>
            </a:p>
          </p:txBody>
        </p:sp>
        <p:sp>
          <p:nvSpPr>
            <p:cNvPr id="32" name="í$lïḋê"/>
            <p:cNvSpPr/>
            <p:nvPr/>
          </p:nvSpPr>
          <p:spPr bwMode="auto">
            <a:xfrm>
              <a:off x="6405611" y="5166601"/>
              <a:ext cx="2108063" cy="81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a:t>
              </a:r>
              <a:endParaRPr lang="zh-CN" altLang="en-US" sz="1400" dirty="0">
                <a:cs typeface="+mn-ea"/>
                <a:sym typeface="+mn-lt"/>
              </a:endParaRPr>
            </a:p>
          </p:txBody>
        </p:sp>
        <p:sp>
          <p:nvSpPr>
            <p:cNvPr id="33" name="iSļiḋé"/>
            <p:cNvSpPr txBox="1"/>
            <p:nvPr/>
          </p:nvSpPr>
          <p:spPr bwMode="auto">
            <a:xfrm>
              <a:off x="6405611" y="4779003"/>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dirty="0">
                  <a:solidFill>
                    <a:schemeClr val="tx1">
                      <a:lumMod val="75000"/>
                      <a:lumOff val="25000"/>
                    </a:schemeClr>
                  </a:solidFill>
                  <a:cs typeface="+mn-ea"/>
                  <a:sym typeface="+mn-lt"/>
                </a:rPr>
                <a:t>点击输入</a:t>
              </a:r>
              <a:endParaRPr lang="en-US" altLang="zh-CN" sz="1800" dirty="0">
                <a:solidFill>
                  <a:schemeClr val="tx1">
                    <a:lumMod val="75000"/>
                    <a:lumOff val="25000"/>
                  </a:schemeClr>
                </a:solidFill>
                <a:cs typeface="+mn-ea"/>
                <a:sym typeface="+mn-lt"/>
              </a:endParaRPr>
            </a:p>
          </p:txBody>
        </p:sp>
        <p:sp>
          <p:nvSpPr>
            <p:cNvPr id="34" name="îṩļíḓê"/>
            <p:cNvSpPr/>
            <p:nvPr/>
          </p:nvSpPr>
          <p:spPr>
            <a:xfrm>
              <a:off x="9709498" y="3690024"/>
              <a:ext cx="954857" cy="954857"/>
            </a:xfrm>
            <a:prstGeom prst="ellipse">
              <a:avLst/>
            </a:prstGeom>
            <a:solidFill>
              <a:schemeClr val="bg1"/>
            </a:solidFill>
            <a:ln w="28575">
              <a:solidFill>
                <a:srgbClr val="D2A277"/>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marL="225425" indent="-225425" algn="ctr" fontAlgn="base">
                <a:spcBef>
                  <a:spcPct val="0"/>
                </a:spcBef>
                <a:spcAft>
                  <a:spcPct val="0"/>
                </a:spcAft>
              </a:pPr>
              <a:endParaRPr lang="en-US" sz="1600" b="1" kern="0" dirty="0">
                <a:solidFill>
                  <a:schemeClr val="tx1">
                    <a:lumMod val="75000"/>
                    <a:lumOff val="25000"/>
                  </a:schemeClr>
                </a:solidFill>
                <a:cs typeface="+mn-ea"/>
                <a:sym typeface="+mn-lt"/>
              </a:endParaRPr>
            </a:p>
          </p:txBody>
        </p:sp>
        <p:sp>
          <p:nvSpPr>
            <p:cNvPr id="35" name="ïṧlíḑe"/>
            <p:cNvSpPr/>
            <p:nvPr/>
          </p:nvSpPr>
          <p:spPr bwMode="auto">
            <a:xfrm>
              <a:off x="9132895" y="5166601"/>
              <a:ext cx="2108063" cy="81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a:t>
              </a:r>
              <a:endParaRPr lang="zh-CN" altLang="en-US" sz="1400" dirty="0">
                <a:cs typeface="+mn-ea"/>
                <a:sym typeface="+mn-lt"/>
              </a:endParaRPr>
            </a:p>
          </p:txBody>
        </p:sp>
        <p:sp>
          <p:nvSpPr>
            <p:cNvPr id="36" name="ïslïdê"/>
            <p:cNvSpPr txBox="1"/>
            <p:nvPr/>
          </p:nvSpPr>
          <p:spPr bwMode="auto">
            <a:xfrm>
              <a:off x="9132895" y="4779003"/>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dirty="0">
                  <a:solidFill>
                    <a:schemeClr val="tx1">
                      <a:lumMod val="75000"/>
                      <a:lumOff val="25000"/>
                    </a:schemeClr>
                  </a:solidFill>
                  <a:cs typeface="+mn-ea"/>
                  <a:sym typeface="+mn-lt"/>
                </a:rPr>
                <a:t>点击输入</a:t>
              </a:r>
              <a:endParaRPr lang="en-US" altLang="zh-CN" sz="1800" dirty="0">
                <a:solidFill>
                  <a:schemeClr val="tx1">
                    <a:lumMod val="75000"/>
                    <a:lumOff val="25000"/>
                  </a:schemeClr>
                </a:solidFill>
                <a:cs typeface="+mn-ea"/>
                <a:sym typeface="+mn-lt"/>
              </a:endParaRPr>
            </a:p>
          </p:txBody>
        </p:sp>
      </p:grpSp>
      <p:grpSp>
        <p:nvGrpSpPr>
          <p:cNvPr id="37" name="组合 36"/>
          <p:cNvGrpSpPr/>
          <p:nvPr/>
        </p:nvGrpSpPr>
        <p:grpSpPr>
          <a:xfrm>
            <a:off x="9978742" y="4316275"/>
            <a:ext cx="487362" cy="425450"/>
            <a:chOff x="3402013" y="4545013"/>
            <a:chExt cx="487362" cy="425450"/>
          </a:xfrm>
          <a:solidFill>
            <a:srgbClr val="D2A277"/>
          </a:solidFill>
        </p:grpSpPr>
        <p:sp>
          <p:nvSpPr>
            <p:cNvPr id="38" name="AutoShape 101"/>
            <p:cNvSpPr/>
            <p:nvPr/>
          </p:nvSpPr>
          <p:spPr bwMode="auto">
            <a:xfrm>
              <a:off x="3402013" y="4545013"/>
              <a:ext cx="487362" cy="4254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514"/>
                  </a:moveTo>
                  <a:cubicBezTo>
                    <a:pt x="20249" y="19365"/>
                    <a:pt x="19644" y="20057"/>
                    <a:pt x="18899" y="20057"/>
                  </a:cubicBezTo>
                  <a:lnTo>
                    <a:pt x="2699" y="20057"/>
                  </a:lnTo>
                  <a:cubicBezTo>
                    <a:pt x="1955" y="20057"/>
                    <a:pt x="1349" y="19365"/>
                    <a:pt x="1349" y="18514"/>
                  </a:cubicBezTo>
                  <a:lnTo>
                    <a:pt x="1349" y="13114"/>
                  </a:lnTo>
                  <a:lnTo>
                    <a:pt x="4050" y="1542"/>
                  </a:lnTo>
                  <a:lnTo>
                    <a:pt x="17549" y="1542"/>
                  </a:lnTo>
                  <a:lnTo>
                    <a:pt x="20249" y="13114"/>
                  </a:lnTo>
                  <a:cubicBezTo>
                    <a:pt x="20249" y="13114"/>
                    <a:pt x="20249" y="18514"/>
                    <a:pt x="20249" y="18514"/>
                  </a:cubicBezTo>
                  <a:close/>
                  <a:moveTo>
                    <a:pt x="21548" y="12693"/>
                  </a:moveTo>
                  <a:lnTo>
                    <a:pt x="18847" y="1117"/>
                  </a:lnTo>
                  <a:cubicBezTo>
                    <a:pt x="18683" y="460"/>
                    <a:pt x="18150" y="0"/>
                    <a:pt x="17549" y="0"/>
                  </a:cubicBezTo>
                  <a:lnTo>
                    <a:pt x="10800" y="0"/>
                  </a:lnTo>
                  <a:lnTo>
                    <a:pt x="4049" y="0"/>
                  </a:lnTo>
                  <a:cubicBezTo>
                    <a:pt x="3449" y="0"/>
                    <a:pt x="2916" y="460"/>
                    <a:pt x="2752" y="1117"/>
                  </a:cubicBezTo>
                  <a:lnTo>
                    <a:pt x="51" y="12693"/>
                  </a:lnTo>
                  <a:cubicBezTo>
                    <a:pt x="17" y="12835"/>
                    <a:pt x="0" y="12976"/>
                    <a:pt x="0" y="13114"/>
                  </a:cubicBezTo>
                  <a:lnTo>
                    <a:pt x="0" y="18514"/>
                  </a:lnTo>
                  <a:cubicBezTo>
                    <a:pt x="0" y="20218"/>
                    <a:pt x="1208" y="21600"/>
                    <a:pt x="2699" y="21600"/>
                  </a:cubicBezTo>
                  <a:lnTo>
                    <a:pt x="18899" y="21600"/>
                  </a:lnTo>
                  <a:cubicBezTo>
                    <a:pt x="20391" y="21600"/>
                    <a:pt x="21600" y="20218"/>
                    <a:pt x="21600" y="18514"/>
                  </a:cubicBezTo>
                  <a:lnTo>
                    <a:pt x="21600" y="13114"/>
                  </a:lnTo>
                  <a:cubicBezTo>
                    <a:pt x="21600" y="12976"/>
                    <a:pt x="21582" y="12835"/>
                    <a:pt x="21548" y="12693"/>
                  </a:cubicBezTo>
                </a:path>
              </a:pathLst>
            </a:custGeom>
            <a:grpFill/>
            <a:ln>
              <a:noFill/>
            </a:ln>
            <a:effectLst/>
          </p:spPr>
          <p:txBody>
            <a:bodyPr lIns="50800" tIns="50800" rIns="50800" bIns="50800" anchor="ct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cs typeface="+mn-ea"/>
                <a:sym typeface="+mn-lt"/>
              </a:endParaRPr>
            </a:p>
          </p:txBody>
        </p:sp>
        <p:sp>
          <p:nvSpPr>
            <p:cNvPr id="39" name="AutoShape 102"/>
            <p:cNvSpPr/>
            <p:nvPr/>
          </p:nvSpPr>
          <p:spPr bwMode="auto">
            <a:xfrm>
              <a:off x="3462338" y="4605338"/>
              <a:ext cx="373062" cy="273050"/>
            </a:xfrm>
            <a:custGeom>
              <a:avLst/>
              <a:gdLst>
                <a:gd name="T0" fmla="+- 0 10799 40"/>
                <a:gd name="T1" fmla="*/ T0 w 21519"/>
                <a:gd name="T2" fmla="*/ 10800 h 21600"/>
                <a:gd name="T3" fmla="+- 0 10799 40"/>
                <a:gd name="T4" fmla="*/ T3 w 21519"/>
                <a:gd name="T5" fmla="*/ 10800 h 21600"/>
                <a:gd name="T6" fmla="+- 0 10799 40"/>
                <a:gd name="T7" fmla="*/ T6 w 21519"/>
                <a:gd name="T8" fmla="*/ 10800 h 21600"/>
                <a:gd name="T9" fmla="+- 0 10799 40"/>
                <a:gd name="T10" fmla="*/ T9 w 21519"/>
                <a:gd name="T11" fmla="*/ 10800 h 21600"/>
              </a:gdLst>
              <a:ahLst/>
              <a:cxnLst>
                <a:cxn ang="0">
                  <a:pos x="T1" y="T2"/>
                </a:cxn>
                <a:cxn ang="0">
                  <a:pos x="T4" y="T5"/>
                </a:cxn>
                <a:cxn ang="0">
                  <a:pos x="T7" y="T8"/>
                </a:cxn>
                <a:cxn ang="0">
                  <a:pos x="T10" y="T11"/>
                </a:cxn>
              </a:cxnLst>
              <a:rect l="0" t="0" r="r" b="b"/>
              <a:pathLst>
                <a:path w="21519" h="21600">
                  <a:moveTo>
                    <a:pt x="18070" y="14399"/>
                  </a:moveTo>
                  <a:lnTo>
                    <a:pt x="16603" y="14399"/>
                  </a:lnTo>
                  <a:cubicBezTo>
                    <a:pt x="15931" y="14399"/>
                    <a:pt x="15325" y="14907"/>
                    <a:pt x="15024" y="15725"/>
                  </a:cubicBezTo>
                  <a:lnTo>
                    <a:pt x="13746" y="19199"/>
                  </a:lnTo>
                  <a:lnTo>
                    <a:pt x="7773" y="19199"/>
                  </a:lnTo>
                  <a:lnTo>
                    <a:pt x="6495" y="15725"/>
                  </a:lnTo>
                  <a:cubicBezTo>
                    <a:pt x="6194" y="14907"/>
                    <a:pt x="5588" y="14399"/>
                    <a:pt x="4916" y="14399"/>
                  </a:cubicBezTo>
                  <a:lnTo>
                    <a:pt x="3449" y="14399"/>
                  </a:lnTo>
                  <a:lnTo>
                    <a:pt x="1343" y="14399"/>
                  </a:lnTo>
                  <a:lnTo>
                    <a:pt x="3924" y="1200"/>
                  </a:lnTo>
                  <a:lnTo>
                    <a:pt x="17595" y="1200"/>
                  </a:lnTo>
                  <a:lnTo>
                    <a:pt x="20176" y="14399"/>
                  </a:lnTo>
                  <a:cubicBezTo>
                    <a:pt x="20176" y="14399"/>
                    <a:pt x="18070" y="14399"/>
                    <a:pt x="18070" y="14399"/>
                  </a:cubicBezTo>
                  <a:close/>
                  <a:moveTo>
                    <a:pt x="17595" y="0"/>
                  </a:moveTo>
                  <a:lnTo>
                    <a:pt x="3924" y="0"/>
                  </a:lnTo>
                  <a:cubicBezTo>
                    <a:pt x="3524" y="0"/>
                    <a:pt x="3174" y="366"/>
                    <a:pt x="3071" y="891"/>
                  </a:cubicBezTo>
                  <a:lnTo>
                    <a:pt x="28" y="15291"/>
                  </a:lnTo>
                  <a:cubicBezTo>
                    <a:pt x="-40" y="15651"/>
                    <a:pt x="16" y="16035"/>
                    <a:pt x="183" y="16330"/>
                  </a:cubicBezTo>
                  <a:cubicBezTo>
                    <a:pt x="350" y="16625"/>
                    <a:pt x="609" y="16799"/>
                    <a:pt x="883" y="16799"/>
                  </a:cubicBezTo>
                  <a:lnTo>
                    <a:pt x="3449" y="16799"/>
                  </a:lnTo>
                  <a:lnTo>
                    <a:pt x="4456" y="16799"/>
                  </a:lnTo>
                  <a:lnTo>
                    <a:pt x="4916" y="16799"/>
                  </a:lnTo>
                  <a:lnTo>
                    <a:pt x="6194" y="20274"/>
                  </a:lnTo>
                  <a:cubicBezTo>
                    <a:pt x="6493" y="21086"/>
                    <a:pt x="7104" y="21599"/>
                    <a:pt x="7773" y="21599"/>
                  </a:cubicBezTo>
                  <a:lnTo>
                    <a:pt x="13746" y="21599"/>
                  </a:lnTo>
                  <a:cubicBezTo>
                    <a:pt x="14415" y="21599"/>
                    <a:pt x="15026" y="21086"/>
                    <a:pt x="15325" y="20274"/>
                  </a:cubicBezTo>
                  <a:lnTo>
                    <a:pt x="16603" y="16799"/>
                  </a:lnTo>
                  <a:lnTo>
                    <a:pt x="17063" y="16799"/>
                  </a:lnTo>
                  <a:lnTo>
                    <a:pt x="18070" y="16799"/>
                  </a:lnTo>
                  <a:lnTo>
                    <a:pt x="20636" y="16799"/>
                  </a:lnTo>
                  <a:cubicBezTo>
                    <a:pt x="20910" y="16799"/>
                    <a:pt x="21169" y="16625"/>
                    <a:pt x="21336" y="16330"/>
                  </a:cubicBezTo>
                  <a:cubicBezTo>
                    <a:pt x="21503" y="16035"/>
                    <a:pt x="21560" y="15651"/>
                    <a:pt x="21490" y="15291"/>
                  </a:cubicBezTo>
                  <a:lnTo>
                    <a:pt x="18448" y="891"/>
                  </a:lnTo>
                  <a:cubicBezTo>
                    <a:pt x="18345" y="366"/>
                    <a:pt x="17995" y="0"/>
                    <a:pt x="17595" y="0"/>
                  </a:cubicBezTo>
                </a:path>
              </a:pathLst>
            </a:custGeom>
            <a:grpFill/>
            <a:ln>
              <a:noFill/>
            </a:ln>
            <a:effectLst/>
          </p:spPr>
          <p:txBody>
            <a:bodyPr lIns="50800" tIns="50800" rIns="50800" bIns="50800" anchor="ct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cs typeface="+mn-ea"/>
                <a:sym typeface="+mn-lt"/>
              </a:endParaRPr>
            </a:p>
          </p:txBody>
        </p:sp>
      </p:grpSp>
      <p:grpSp>
        <p:nvGrpSpPr>
          <p:cNvPr id="40" name="组合 39"/>
          <p:cNvGrpSpPr/>
          <p:nvPr/>
        </p:nvGrpSpPr>
        <p:grpSpPr>
          <a:xfrm>
            <a:off x="7302321" y="4284525"/>
            <a:ext cx="334962" cy="488950"/>
            <a:chOff x="3478213" y="3535363"/>
            <a:chExt cx="334962" cy="488950"/>
          </a:xfrm>
          <a:solidFill>
            <a:srgbClr val="D2A277"/>
          </a:solidFill>
        </p:grpSpPr>
        <p:sp>
          <p:nvSpPr>
            <p:cNvPr id="41" name="AutoShape 113"/>
            <p:cNvSpPr/>
            <p:nvPr/>
          </p:nvSpPr>
          <p:spPr bwMode="auto">
            <a:xfrm>
              <a:off x="3478213" y="3535363"/>
              <a:ext cx="334962" cy="4889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50800" tIns="50800" rIns="50800" bIns="50800" anchor="ct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cs typeface="+mn-ea"/>
                <a:sym typeface="+mn-lt"/>
              </a:endParaRPr>
            </a:p>
          </p:txBody>
        </p:sp>
        <p:sp>
          <p:nvSpPr>
            <p:cNvPr id="42" name="AutoShape 114"/>
            <p:cNvSpPr/>
            <p:nvPr/>
          </p:nvSpPr>
          <p:spPr bwMode="auto">
            <a:xfrm>
              <a:off x="3552825" y="3614738"/>
              <a:ext cx="100013" cy="984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50800" tIns="50800" rIns="50800" bIns="50800" anchor="ct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cs typeface="+mn-ea"/>
                <a:sym typeface="+mn-lt"/>
              </a:endParaRPr>
            </a:p>
          </p:txBody>
        </p:sp>
      </p:grpSp>
      <p:grpSp>
        <p:nvGrpSpPr>
          <p:cNvPr id="43" name="组合 42"/>
          <p:cNvGrpSpPr/>
          <p:nvPr/>
        </p:nvGrpSpPr>
        <p:grpSpPr>
          <a:xfrm>
            <a:off x="4509217" y="4264804"/>
            <a:ext cx="487362" cy="488950"/>
            <a:chOff x="3402013" y="2560638"/>
            <a:chExt cx="487362" cy="488950"/>
          </a:xfrm>
          <a:solidFill>
            <a:srgbClr val="D2A277"/>
          </a:solidFill>
        </p:grpSpPr>
        <p:sp>
          <p:nvSpPr>
            <p:cNvPr id="44" name="AutoShape 126"/>
            <p:cNvSpPr/>
            <p:nvPr/>
          </p:nvSpPr>
          <p:spPr bwMode="auto">
            <a:xfrm>
              <a:off x="3402013" y="2560638"/>
              <a:ext cx="487362" cy="4889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50800" tIns="50800" rIns="50800" bIns="50800" anchor="ct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cs typeface="+mn-ea"/>
                <a:sym typeface="+mn-lt"/>
              </a:endParaRPr>
            </a:p>
          </p:txBody>
        </p:sp>
        <p:sp>
          <p:nvSpPr>
            <p:cNvPr id="45" name="AutoShape 127"/>
            <p:cNvSpPr/>
            <p:nvPr/>
          </p:nvSpPr>
          <p:spPr bwMode="auto">
            <a:xfrm>
              <a:off x="3598863" y="2636838"/>
              <a:ext cx="115887" cy="114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50800" tIns="50800" rIns="50800" bIns="50800" anchor="ct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cs typeface="+mn-ea"/>
                <a:sym typeface="+mn-lt"/>
              </a:endParaRPr>
            </a:p>
          </p:txBody>
        </p:sp>
      </p:grpSp>
      <p:sp>
        <p:nvSpPr>
          <p:cNvPr id="46" name="AutoShape 139"/>
          <p:cNvSpPr/>
          <p:nvPr/>
        </p:nvSpPr>
        <p:spPr bwMode="auto">
          <a:xfrm>
            <a:off x="1783007" y="4264804"/>
            <a:ext cx="487362" cy="473075"/>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rgbClr val="D2A277"/>
          </a:solidFill>
          <a:ln>
            <a:noFill/>
          </a:ln>
          <a:effectLst/>
        </p:spPr>
        <p:txBody>
          <a:bodyPr lIns="50800" tIns="50800" rIns="50800" bIns="50800" anchor="ct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1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799218" y="2909077"/>
            <a:ext cx="4573245" cy="2404094"/>
            <a:chOff x="3799218" y="2909077"/>
            <a:chExt cx="4573245" cy="2404094"/>
          </a:xfrm>
          <a:effectLst>
            <a:outerShdw blurRad="50800" dist="38100" dir="5400000" algn="t" rotWithShape="0">
              <a:prstClr val="black">
                <a:alpha val="40000"/>
              </a:prstClr>
            </a:outerShdw>
          </a:effectLst>
        </p:grpSpPr>
        <p:grpSp>
          <p:nvGrpSpPr>
            <p:cNvPr id="2" name="组合 1"/>
            <p:cNvGrpSpPr/>
            <p:nvPr/>
          </p:nvGrpSpPr>
          <p:grpSpPr>
            <a:xfrm>
              <a:off x="3799218" y="2909077"/>
              <a:ext cx="4573245" cy="2404094"/>
              <a:chOff x="3799218" y="2909077"/>
              <a:chExt cx="4573245" cy="2404094"/>
            </a:xfrm>
            <a:gradFill>
              <a:gsLst>
                <a:gs pos="0">
                  <a:srgbClr val="23A63B"/>
                </a:gs>
                <a:gs pos="100000">
                  <a:srgbClr val="2BAAD3"/>
                </a:gs>
              </a:gsLst>
              <a:lin ang="2700000" scaled="0"/>
            </a:gradFill>
          </p:grpSpPr>
          <p:sp>
            <p:nvSpPr>
              <p:cNvPr id="44" name="îŝḷîḓé-Freeform: Shape 1"/>
              <p:cNvSpPr/>
              <p:nvPr/>
            </p:nvSpPr>
            <p:spPr>
              <a:xfrm>
                <a:off x="3968117" y="3116952"/>
                <a:ext cx="1135462" cy="765742"/>
              </a:xfrm>
              <a:custGeom>
                <a:avLst/>
                <a:gdLst/>
                <a:ahLst/>
                <a:cxnLst>
                  <a:cxn ang="0">
                    <a:pos x="wd2" y="hd2"/>
                  </a:cxn>
                  <a:cxn ang="5400000">
                    <a:pos x="wd2" y="hd2"/>
                  </a:cxn>
                  <a:cxn ang="10800000">
                    <a:pos x="wd2" y="hd2"/>
                  </a:cxn>
                  <a:cxn ang="16200000">
                    <a:pos x="wd2" y="hd2"/>
                  </a:cxn>
                </a:cxnLst>
                <a:rect l="0" t="0" r="r" b="b"/>
                <a:pathLst>
                  <a:path w="21600" h="21600" extrusionOk="0">
                    <a:moveTo>
                      <a:pt x="14208" y="21600"/>
                    </a:moveTo>
                    <a:lnTo>
                      <a:pt x="21600" y="18493"/>
                    </a:lnTo>
                    <a:lnTo>
                      <a:pt x="0" y="0"/>
                    </a:lnTo>
                    <a:cubicBezTo>
                      <a:pt x="0" y="0"/>
                      <a:pt x="14208" y="21600"/>
                      <a:pt x="14208" y="21600"/>
                    </a:cubicBezTo>
                    <a:close/>
                  </a:path>
                </a:pathLst>
              </a:custGeom>
              <a:solidFill>
                <a:srgbClr val="D2A277"/>
              </a:solidFill>
              <a:ln w="12700">
                <a:miter lim="400000"/>
              </a:ln>
            </p:spPr>
            <p:txBody>
              <a:bodyPr anchor="ctr"/>
              <a:lstStyle/>
              <a:p>
                <a:pPr algn="ctr"/>
                <a:endParaRPr>
                  <a:cs typeface="+mn-ea"/>
                  <a:sym typeface="+mn-lt"/>
                </a:endParaRPr>
              </a:p>
            </p:txBody>
          </p:sp>
          <p:sp>
            <p:nvSpPr>
              <p:cNvPr id="45" name="îŝḷîḓé-Freeform: Shape 2"/>
              <p:cNvSpPr/>
              <p:nvPr/>
            </p:nvSpPr>
            <p:spPr>
              <a:xfrm>
                <a:off x="7073257" y="3116952"/>
                <a:ext cx="1135475" cy="765742"/>
              </a:xfrm>
              <a:custGeom>
                <a:avLst/>
                <a:gdLst/>
                <a:ahLst/>
                <a:cxnLst>
                  <a:cxn ang="0">
                    <a:pos x="wd2" y="hd2"/>
                  </a:cxn>
                  <a:cxn ang="5400000">
                    <a:pos x="wd2" y="hd2"/>
                  </a:cxn>
                  <a:cxn ang="10800000">
                    <a:pos x="wd2" y="hd2"/>
                  </a:cxn>
                  <a:cxn ang="16200000">
                    <a:pos x="wd2" y="hd2"/>
                  </a:cxn>
                </a:cxnLst>
                <a:rect l="0" t="0" r="r" b="b"/>
                <a:pathLst>
                  <a:path w="21600" h="21600" extrusionOk="0">
                    <a:moveTo>
                      <a:pt x="7393" y="21600"/>
                    </a:moveTo>
                    <a:lnTo>
                      <a:pt x="0" y="18493"/>
                    </a:lnTo>
                    <a:lnTo>
                      <a:pt x="21600" y="0"/>
                    </a:lnTo>
                    <a:cubicBezTo>
                      <a:pt x="21600" y="0"/>
                      <a:pt x="7393" y="21600"/>
                      <a:pt x="7393" y="21600"/>
                    </a:cubicBezTo>
                    <a:close/>
                  </a:path>
                </a:pathLst>
              </a:custGeom>
              <a:solidFill>
                <a:srgbClr val="D2A277"/>
              </a:solidFill>
              <a:ln w="12700">
                <a:miter lim="400000"/>
              </a:ln>
            </p:spPr>
            <p:txBody>
              <a:bodyPr anchor="ctr"/>
              <a:lstStyle/>
              <a:p>
                <a:pPr algn="ctr"/>
                <a:endParaRPr>
                  <a:cs typeface="+mn-ea"/>
                  <a:sym typeface="+mn-lt"/>
                </a:endParaRPr>
              </a:p>
            </p:txBody>
          </p:sp>
          <p:sp>
            <p:nvSpPr>
              <p:cNvPr id="59" name="îŝḷîḓé-Oval 4"/>
              <p:cNvSpPr/>
              <p:nvPr/>
            </p:nvSpPr>
            <p:spPr>
              <a:xfrm>
                <a:off x="3799218" y="2935061"/>
                <a:ext cx="415734" cy="415720"/>
              </a:xfrm>
              <a:prstGeom prst="ellipse">
                <a:avLst/>
              </a:prstGeom>
              <a:solidFill>
                <a:srgbClr val="BFBFC2"/>
              </a:solidFill>
              <a:ln w="12700" cap="flat">
                <a:solidFill>
                  <a:srgbClr val="DCDEE0"/>
                </a:solidFill>
                <a:prstDash val="solid"/>
                <a:round/>
              </a:ln>
              <a:effectLst/>
            </p:spPr>
            <p:txBody>
              <a:bodyPr anchor="ctr"/>
              <a:lstStyle/>
              <a:p>
                <a:pPr algn="ctr"/>
                <a:endParaRPr>
                  <a:cs typeface="+mn-ea"/>
                  <a:sym typeface="+mn-lt"/>
                </a:endParaRPr>
              </a:p>
            </p:txBody>
          </p:sp>
          <p:sp>
            <p:nvSpPr>
              <p:cNvPr id="57" name="îŝḷîḓé-Oval 7"/>
              <p:cNvSpPr/>
              <p:nvPr/>
            </p:nvSpPr>
            <p:spPr>
              <a:xfrm>
                <a:off x="7956729" y="2909077"/>
                <a:ext cx="415734" cy="415733"/>
              </a:xfrm>
              <a:prstGeom prst="ellipse">
                <a:avLst/>
              </a:prstGeom>
              <a:solidFill>
                <a:srgbClr val="BFBFC2"/>
              </a:solidFill>
              <a:ln w="12700" cap="flat">
                <a:solidFill>
                  <a:srgbClr val="DCDEE0"/>
                </a:solidFill>
                <a:prstDash val="solid"/>
                <a:round/>
              </a:ln>
              <a:effectLst/>
            </p:spPr>
            <p:txBody>
              <a:bodyPr anchor="ctr"/>
              <a:lstStyle/>
              <a:p>
                <a:pPr algn="ctr"/>
                <a:endParaRPr>
                  <a:cs typeface="+mn-ea"/>
                  <a:sym typeface="+mn-lt"/>
                </a:endParaRPr>
              </a:p>
            </p:txBody>
          </p:sp>
          <p:sp>
            <p:nvSpPr>
              <p:cNvPr id="55" name="îŝḷîḓé-Freeform: Shape 10"/>
              <p:cNvSpPr/>
              <p:nvPr/>
            </p:nvSpPr>
            <p:spPr>
              <a:xfrm>
                <a:off x="4760642" y="3805540"/>
                <a:ext cx="1274259" cy="861217"/>
              </a:xfrm>
              <a:custGeom>
                <a:avLst/>
                <a:gdLst/>
                <a:ahLst/>
                <a:cxnLst>
                  <a:cxn ang="0">
                    <a:pos x="wd2" y="hd2"/>
                  </a:cxn>
                  <a:cxn ang="5400000">
                    <a:pos x="wd2" y="hd2"/>
                  </a:cxn>
                  <a:cxn ang="10800000">
                    <a:pos x="wd2" y="hd2"/>
                  </a:cxn>
                  <a:cxn ang="16200000">
                    <a:pos x="wd2" y="hd2"/>
                  </a:cxn>
                </a:cxnLst>
                <a:rect l="0" t="0" r="r" b="b"/>
                <a:pathLst>
                  <a:path w="21600" h="21600" extrusionOk="0">
                    <a:moveTo>
                      <a:pt x="6997" y="0"/>
                    </a:moveTo>
                    <a:lnTo>
                      <a:pt x="0" y="2934"/>
                    </a:lnTo>
                    <a:lnTo>
                      <a:pt x="12305" y="21600"/>
                    </a:lnTo>
                    <a:lnTo>
                      <a:pt x="12322" y="21583"/>
                    </a:lnTo>
                    <a:lnTo>
                      <a:pt x="21600" y="12476"/>
                    </a:lnTo>
                    <a:cubicBezTo>
                      <a:pt x="21600" y="12476"/>
                      <a:pt x="6997" y="0"/>
                      <a:pt x="6997" y="0"/>
                    </a:cubicBezTo>
                    <a:close/>
                  </a:path>
                </a:pathLst>
              </a:custGeom>
              <a:solidFill>
                <a:srgbClr val="D2A277"/>
              </a:solidFill>
              <a:ln w="12700">
                <a:miter lim="400000"/>
              </a:ln>
            </p:spPr>
            <p:txBody>
              <a:bodyPr anchor="ctr"/>
              <a:lstStyle/>
              <a:p>
                <a:pPr algn="ctr"/>
                <a:endParaRPr>
                  <a:cs typeface="+mn-ea"/>
                  <a:sym typeface="+mn-lt"/>
                </a:endParaRPr>
              </a:p>
            </p:txBody>
          </p:sp>
          <p:sp>
            <p:nvSpPr>
              <p:cNvPr id="53" name="îŝḷîḓé-Freeform: Shape 13"/>
              <p:cNvSpPr/>
              <p:nvPr/>
            </p:nvSpPr>
            <p:spPr>
              <a:xfrm>
                <a:off x="6137818" y="3805540"/>
                <a:ext cx="1274253" cy="861217"/>
              </a:xfrm>
              <a:custGeom>
                <a:avLst/>
                <a:gdLst/>
                <a:ahLst/>
                <a:cxnLst>
                  <a:cxn ang="0">
                    <a:pos x="wd2" y="hd2"/>
                  </a:cxn>
                  <a:cxn ang="5400000">
                    <a:pos x="wd2" y="hd2"/>
                  </a:cxn>
                  <a:cxn ang="10800000">
                    <a:pos x="wd2" y="hd2"/>
                  </a:cxn>
                  <a:cxn ang="16200000">
                    <a:pos x="wd2" y="hd2"/>
                  </a:cxn>
                </a:cxnLst>
                <a:rect l="0" t="0" r="r" b="b"/>
                <a:pathLst>
                  <a:path w="21600" h="21600" extrusionOk="0">
                    <a:moveTo>
                      <a:pt x="14603" y="0"/>
                    </a:moveTo>
                    <a:lnTo>
                      <a:pt x="21600" y="2934"/>
                    </a:lnTo>
                    <a:lnTo>
                      <a:pt x="9295" y="21600"/>
                    </a:lnTo>
                    <a:lnTo>
                      <a:pt x="9278" y="21583"/>
                    </a:lnTo>
                    <a:lnTo>
                      <a:pt x="0" y="12476"/>
                    </a:lnTo>
                    <a:cubicBezTo>
                      <a:pt x="0" y="12476"/>
                      <a:pt x="14603" y="0"/>
                      <a:pt x="14603" y="0"/>
                    </a:cubicBezTo>
                    <a:close/>
                  </a:path>
                </a:pathLst>
              </a:custGeom>
              <a:solidFill>
                <a:srgbClr val="D2A277"/>
              </a:solidFill>
              <a:ln w="12700">
                <a:miter lim="400000"/>
              </a:ln>
            </p:spPr>
            <p:txBody>
              <a:bodyPr anchor="ctr"/>
              <a:lstStyle/>
              <a:p>
                <a:pPr algn="ctr"/>
                <a:endParaRPr>
                  <a:cs typeface="+mn-ea"/>
                  <a:sym typeface="+mn-lt"/>
                </a:endParaRPr>
              </a:p>
            </p:txBody>
          </p:sp>
          <p:sp>
            <p:nvSpPr>
              <p:cNvPr id="51" name="îŝḷîḓé-Freeform: Shape 16"/>
              <p:cNvSpPr/>
              <p:nvPr/>
            </p:nvSpPr>
            <p:spPr>
              <a:xfrm>
                <a:off x="5527183" y="4338221"/>
                <a:ext cx="1131358" cy="974950"/>
              </a:xfrm>
              <a:custGeom>
                <a:avLst/>
                <a:gdLst/>
                <a:ahLst/>
                <a:cxnLst>
                  <a:cxn ang="0">
                    <a:pos x="wd2" y="hd2"/>
                  </a:cxn>
                  <a:cxn ang="5400000">
                    <a:pos x="wd2" y="hd2"/>
                  </a:cxn>
                  <a:cxn ang="10800000">
                    <a:pos x="wd2" y="hd2"/>
                  </a:cxn>
                  <a:cxn ang="16200000">
                    <a:pos x="wd2" y="hd2"/>
                  </a:cxn>
                </a:cxnLst>
                <a:rect l="0" t="0" r="r" b="b"/>
                <a:pathLst>
                  <a:path w="21600" h="21600" extrusionOk="0">
                    <a:moveTo>
                      <a:pt x="10756" y="0"/>
                    </a:moveTo>
                    <a:lnTo>
                      <a:pt x="917" y="7575"/>
                    </a:lnTo>
                    <a:lnTo>
                      <a:pt x="0" y="8280"/>
                    </a:lnTo>
                    <a:lnTo>
                      <a:pt x="10685" y="21600"/>
                    </a:lnTo>
                    <a:lnTo>
                      <a:pt x="21600" y="8349"/>
                    </a:lnTo>
                  </a:path>
                </a:pathLst>
              </a:custGeom>
              <a:solidFill>
                <a:srgbClr val="D2A277"/>
              </a:solidFill>
              <a:ln w="12700">
                <a:miter lim="400000"/>
              </a:ln>
            </p:spPr>
            <p:txBody>
              <a:bodyPr anchor="ctr"/>
              <a:lstStyle/>
              <a:p>
                <a:pPr algn="ctr"/>
                <a:endParaRPr>
                  <a:cs typeface="+mn-ea"/>
                  <a:sym typeface="+mn-lt"/>
                </a:endParaRPr>
              </a:p>
            </p:txBody>
          </p:sp>
        </p:grpSp>
        <p:sp>
          <p:nvSpPr>
            <p:cNvPr id="60" name="îŝḷîḓé-Freeform: Shape 5"/>
            <p:cNvSpPr/>
            <p:nvPr/>
          </p:nvSpPr>
          <p:spPr>
            <a:xfrm>
              <a:off x="3908290" y="3044127"/>
              <a:ext cx="197589" cy="197588"/>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1795"/>
                    <a:pt x="21514" y="12600"/>
                    <a:pt x="20518" y="12600"/>
                  </a:cubicBezTo>
                  <a:lnTo>
                    <a:pt x="12600" y="12600"/>
                  </a:lnTo>
                  <a:lnTo>
                    <a:pt x="12600" y="20518"/>
                  </a:lnTo>
                  <a:cubicBezTo>
                    <a:pt x="12600" y="21512"/>
                    <a:pt x="11795" y="21600"/>
                    <a:pt x="10800" y="21600"/>
                  </a:cubicBezTo>
                  <a:cubicBezTo>
                    <a:pt x="9805" y="21600"/>
                    <a:pt x="9000" y="21512"/>
                    <a:pt x="9000" y="20518"/>
                  </a:cubicBezTo>
                  <a:lnTo>
                    <a:pt x="9000" y="12600"/>
                  </a:lnTo>
                  <a:lnTo>
                    <a:pt x="1082" y="12600"/>
                  </a:lnTo>
                  <a:cubicBezTo>
                    <a:pt x="88" y="12600"/>
                    <a:pt x="0" y="11796"/>
                    <a:pt x="0" y="10800"/>
                  </a:cubicBezTo>
                  <a:cubicBezTo>
                    <a:pt x="0" y="9805"/>
                    <a:pt x="88" y="9000"/>
                    <a:pt x="1082" y="9000"/>
                  </a:cubicBezTo>
                  <a:lnTo>
                    <a:pt x="9000" y="9000"/>
                  </a:lnTo>
                  <a:lnTo>
                    <a:pt x="9000" y="1082"/>
                  </a:lnTo>
                  <a:cubicBezTo>
                    <a:pt x="9000" y="86"/>
                    <a:pt x="9805" y="0"/>
                    <a:pt x="10800" y="0"/>
                  </a:cubicBezTo>
                  <a:cubicBezTo>
                    <a:pt x="11795" y="0"/>
                    <a:pt x="12600" y="86"/>
                    <a:pt x="12600" y="1082"/>
                  </a:cubicBezTo>
                  <a:lnTo>
                    <a:pt x="12600" y="9000"/>
                  </a:lnTo>
                  <a:lnTo>
                    <a:pt x="20518" y="9000"/>
                  </a:lnTo>
                  <a:cubicBezTo>
                    <a:pt x="21514" y="9000"/>
                    <a:pt x="21600" y="9805"/>
                    <a:pt x="21600" y="10800"/>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58" name="îŝḷîḓé-Freeform: Shape 8"/>
            <p:cNvSpPr/>
            <p:nvPr/>
          </p:nvSpPr>
          <p:spPr>
            <a:xfrm>
              <a:off x="8072743" y="3010557"/>
              <a:ext cx="183706" cy="188789"/>
            </a:xfrm>
            <a:custGeom>
              <a:avLst/>
              <a:gdLst/>
              <a:ahLst/>
              <a:cxnLst>
                <a:cxn ang="0">
                  <a:pos x="wd2" y="hd2"/>
                </a:cxn>
                <a:cxn ang="5400000">
                  <a:pos x="wd2" y="hd2"/>
                </a:cxn>
                <a:cxn ang="10800000">
                  <a:pos x="wd2" y="hd2"/>
                </a:cxn>
                <a:cxn ang="16200000">
                  <a:pos x="wd2" y="hd2"/>
                </a:cxn>
              </a:cxnLst>
              <a:rect l="0" t="0" r="r" b="b"/>
              <a:pathLst>
                <a:path w="21600" h="21494" extrusionOk="0">
                  <a:moveTo>
                    <a:pt x="17852" y="10732"/>
                  </a:moveTo>
                  <a:lnTo>
                    <a:pt x="15287" y="8141"/>
                  </a:lnTo>
                  <a:lnTo>
                    <a:pt x="14103" y="9287"/>
                  </a:lnTo>
                  <a:lnTo>
                    <a:pt x="16780" y="11770"/>
                  </a:lnTo>
                  <a:lnTo>
                    <a:pt x="14104" y="14253"/>
                  </a:lnTo>
                  <a:lnTo>
                    <a:pt x="15288" y="15399"/>
                  </a:lnTo>
                  <a:lnTo>
                    <a:pt x="17852" y="12808"/>
                  </a:lnTo>
                  <a:lnTo>
                    <a:pt x="20416" y="15399"/>
                  </a:lnTo>
                  <a:lnTo>
                    <a:pt x="21600" y="14253"/>
                  </a:lnTo>
                  <a:lnTo>
                    <a:pt x="18924" y="11770"/>
                  </a:lnTo>
                  <a:lnTo>
                    <a:pt x="21599" y="9287"/>
                  </a:lnTo>
                  <a:lnTo>
                    <a:pt x="20415" y="8141"/>
                  </a:lnTo>
                  <a:cubicBezTo>
                    <a:pt x="20415" y="8141"/>
                    <a:pt x="17852" y="10732"/>
                    <a:pt x="17852" y="10732"/>
                  </a:cubicBezTo>
                  <a:close/>
                  <a:moveTo>
                    <a:pt x="17840" y="20553"/>
                  </a:moveTo>
                  <a:cubicBezTo>
                    <a:pt x="17840" y="18126"/>
                    <a:pt x="15400" y="16891"/>
                    <a:pt x="13023" y="15899"/>
                  </a:cubicBezTo>
                  <a:cubicBezTo>
                    <a:pt x="10654" y="14912"/>
                    <a:pt x="9898" y="14080"/>
                    <a:pt x="9898" y="12297"/>
                  </a:cubicBezTo>
                  <a:cubicBezTo>
                    <a:pt x="9898" y="11229"/>
                    <a:pt x="10621" y="11577"/>
                    <a:pt x="10938" y="9617"/>
                  </a:cubicBezTo>
                  <a:cubicBezTo>
                    <a:pt x="11072" y="8804"/>
                    <a:pt x="11710" y="9604"/>
                    <a:pt x="11833" y="7749"/>
                  </a:cubicBezTo>
                  <a:cubicBezTo>
                    <a:pt x="11833" y="7010"/>
                    <a:pt x="11483" y="6826"/>
                    <a:pt x="11483" y="6826"/>
                  </a:cubicBezTo>
                  <a:cubicBezTo>
                    <a:pt x="11483" y="6826"/>
                    <a:pt x="11661" y="5732"/>
                    <a:pt x="11730" y="4889"/>
                  </a:cubicBezTo>
                  <a:cubicBezTo>
                    <a:pt x="11801" y="4006"/>
                    <a:pt x="11286" y="2123"/>
                    <a:pt x="9163" y="1545"/>
                  </a:cubicBezTo>
                  <a:cubicBezTo>
                    <a:pt x="8792" y="1177"/>
                    <a:pt x="8541" y="592"/>
                    <a:pt x="9684" y="7"/>
                  </a:cubicBezTo>
                  <a:cubicBezTo>
                    <a:pt x="7184" y="-106"/>
                    <a:pt x="6603" y="1160"/>
                    <a:pt x="5272" y="2092"/>
                  </a:cubicBezTo>
                  <a:cubicBezTo>
                    <a:pt x="4139" y="2909"/>
                    <a:pt x="3834" y="4202"/>
                    <a:pt x="3888" y="4890"/>
                  </a:cubicBezTo>
                  <a:cubicBezTo>
                    <a:pt x="3961" y="5733"/>
                    <a:pt x="4137" y="6827"/>
                    <a:pt x="4137" y="6827"/>
                  </a:cubicBezTo>
                  <a:cubicBezTo>
                    <a:pt x="4137" y="6827"/>
                    <a:pt x="3787" y="7011"/>
                    <a:pt x="3787" y="7750"/>
                  </a:cubicBezTo>
                  <a:cubicBezTo>
                    <a:pt x="3910" y="9606"/>
                    <a:pt x="4550" y="8805"/>
                    <a:pt x="4683" y="9618"/>
                  </a:cubicBezTo>
                  <a:cubicBezTo>
                    <a:pt x="5000" y="11578"/>
                    <a:pt x="5724" y="11230"/>
                    <a:pt x="5724" y="12298"/>
                  </a:cubicBezTo>
                  <a:cubicBezTo>
                    <a:pt x="5724" y="14081"/>
                    <a:pt x="5487" y="14686"/>
                    <a:pt x="3118" y="15674"/>
                  </a:cubicBezTo>
                  <a:cubicBezTo>
                    <a:pt x="740" y="16664"/>
                    <a:pt x="0" y="18253"/>
                    <a:pt x="12" y="20553"/>
                  </a:cubicBezTo>
                  <a:cubicBezTo>
                    <a:pt x="16" y="21241"/>
                    <a:pt x="0" y="21494"/>
                    <a:pt x="0" y="21494"/>
                  </a:cubicBezTo>
                  <a:lnTo>
                    <a:pt x="17852" y="21494"/>
                  </a:lnTo>
                  <a:cubicBezTo>
                    <a:pt x="17852" y="21494"/>
                    <a:pt x="17840" y="21241"/>
                    <a:pt x="17840" y="20553"/>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56" name="îŝḷîḓé-Freeform: Shape 11"/>
            <p:cNvSpPr/>
            <p:nvPr/>
          </p:nvSpPr>
          <p:spPr>
            <a:xfrm>
              <a:off x="5373759" y="4147826"/>
              <a:ext cx="235525" cy="176644"/>
            </a:xfrm>
            <a:custGeom>
              <a:avLst/>
              <a:gdLst/>
              <a:ahLst/>
              <a:cxnLst>
                <a:cxn ang="0">
                  <a:pos x="wd2" y="hd2"/>
                </a:cxn>
                <a:cxn ang="5400000">
                  <a:pos x="wd2" y="hd2"/>
                </a:cxn>
                <a:cxn ang="10800000">
                  <a:pos x="wd2" y="hd2"/>
                </a:cxn>
                <a:cxn ang="16200000">
                  <a:pos x="wd2" y="hd2"/>
                </a:cxn>
              </a:cxnLst>
              <a:rect l="0" t="0" r="r" b="b"/>
              <a:pathLst>
                <a:path w="21600" h="21600" extrusionOk="0">
                  <a:moveTo>
                    <a:pt x="21262" y="12600"/>
                  </a:moveTo>
                  <a:cubicBezTo>
                    <a:pt x="21442" y="12600"/>
                    <a:pt x="21600" y="12811"/>
                    <a:pt x="21600" y="13050"/>
                  </a:cubicBezTo>
                  <a:lnTo>
                    <a:pt x="21600" y="15750"/>
                  </a:lnTo>
                  <a:cubicBezTo>
                    <a:pt x="21600" y="15989"/>
                    <a:pt x="21442" y="16200"/>
                    <a:pt x="21262" y="16200"/>
                  </a:cubicBezTo>
                  <a:lnTo>
                    <a:pt x="17550" y="16200"/>
                  </a:lnTo>
                  <a:lnTo>
                    <a:pt x="17550" y="21150"/>
                  </a:lnTo>
                  <a:cubicBezTo>
                    <a:pt x="17550" y="21389"/>
                    <a:pt x="17392" y="21600"/>
                    <a:pt x="17212" y="21600"/>
                  </a:cubicBezTo>
                  <a:lnTo>
                    <a:pt x="15187" y="21600"/>
                  </a:lnTo>
                  <a:cubicBezTo>
                    <a:pt x="15008" y="21600"/>
                    <a:pt x="14850" y="21389"/>
                    <a:pt x="14850" y="21150"/>
                  </a:cubicBezTo>
                  <a:lnTo>
                    <a:pt x="14850" y="16200"/>
                  </a:lnTo>
                  <a:lnTo>
                    <a:pt x="11137" y="16200"/>
                  </a:lnTo>
                  <a:cubicBezTo>
                    <a:pt x="10958" y="16200"/>
                    <a:pt x="10800" y="15989"/>
                    <a:pt x="10800" y="15750"/>
                  </a:cubicBezTo>
                  <a:lnTo>
                    <a:pt x="10800" y="13050"/>
                  </a:lnTo>
                  <a:cubicBezTo>
                    <a:pt x="10800" y="12811"/>
                    <a:pt x="10958" y="12600"/>
                    <a:pt x="11137" y="12600"/>
                  </a:cubicBezTo>
                  <a:lnTo>
                    <a:pt x="14850" y="12600"/>
                  </a:lnTo>
                  <a:lnTo>
                    <a:pt x="14850" y="7650"/>
                  </a:lnTo>
                  <a:cubicBezTo>
                    <a:pt x="14850" y="7411"/>
                    <a:pt x="15008" y="7200"/>
                    <a:pt x="15187" y="7200"/>
                  </a:cubicBezTo>
                  <a:lnTo>
                    <a:pt x="17212" y="7200"/>
                  </a:lnTo>
                  <a:cubicBezTo>
                    <a:pt x="17392" y="7200"/>
                    <a:pt x="17550" y="7411"/>
                    <a:pt x="17550" y="7650"/>
                  </a:cubicBezTo>
                  <a:lnTo>
                    <a:pt x="17550" y="12600"/>
                  </a:lnTo>
                  <a:cubicBezTo>
                    <a:pt x="17550" y="12600"/>
                    <a:pt x="21262" y="12600"/>
                    <a:pt x="21262" y="12600"/>
                  </a:cubicBezTo>
                  <a:close/>
                  <a:moveTo>
                    <a:pt x="3375" y="5400"/>
                  </a:moveTo>
                  <a:cubicBezTo>
                    <a:pt x="3375" y="2419"/>
                    <a:pt x="5189" y="0"/>
                    <a:pt x="7425" y="0"/>
                  </a:cubicBezTo>
                  <a:cubicBezTo>
                    <a:pt x="9661" y="0"/>
                    <a:pt x="11475" y="2419"/>
                    <a:pt x="11475" y="5400"/>
                  </a:cubicBezTo>
                  <a:cubicBezTo>
                    <a:pt x="11475" y="8381"/>
                    <a:pt x="9661" y="10800"/>
                    <a:pt x="7425" y="10800"/>
                  </a:cubicBezTo>
                  <a:cubicBezTo>
                    <a:pt x="5189" y="10800"/>
                    <a:pt x="3375" y="8381"/>
                    <a:pt x="3375" y="5400"/>
                  </a:cubicBezTo>
                  <a:close/>
                  <a:moveTo>
                    <a:pt x="11137" y="17550"/>
                  </a:moveTo>
                  <a:lnTo>
                    <a:pt x="13837" y="17550"/>
                  </a:lnTo>
                  <a:lnTo>
                    <a:pt x="13837" y="20897"/>
                  </a:lnTo>
                  <a:cubicBezTo>
                    <a:pt x="13321" y="21403"/>
                    <a:pt x="12667" y="21600"/>
                    <a:pt x="12034" y="21600"/>
                  </a:cubicBezTo>
                  <a:lnTo>
                    <a:pt x="2816" y="21600"/>
                  </a:lnTo>
                  <a:cubicBezTo>
                    <a:pt x="1129" y="21600"/>
                    <a:pt x="0" y="20250"/>
                    <a:pt x="0" y="17958"/>
                  </a:cubicBezTo>
                  <a:cubicBezTo>
                    <a:pt x="0" y="14780"/>
                    <a:pt x="559" y="9900"/>
                    <a:pt x="3649" y="9900"/>
                  </a:cubicBezTo>
                  <a:cubicBezTo>
                    <a:pt x="3818" y="9900"/>
                    <a:pt x="3934" y="9998"/>
                    <a:pt x="4061" y="10139"/>
                  </a:cubicBezTo>
                  <a:cubicBezTo>
                    <a:pt x="5094" y="11194"/>
                    <a:pt x="6096" y="11855"/>
                    <a:pt x="7425" y="11855"/>
                  </a:cubicBezTo>
                  <a:cubicBezTo>
                    <a:pt x="8754" y="11855"/>
                    <a:pt x="9756" y="11194"/>
                    <a:pt x="10789" y="10139"/>
                  </a:cubicBezTo>
                  <a:cubicBezTo>
                    <a:pt x="10916" y="9998"/>
                    <a:pt x="11032" y="9900"/>
                    <a:pt x="11201" y="9900"/>
                  </a:cubicBezTo>
                  <a:cubicBezTo>
                    <a:pt x="12097" y="9900"/>
                    <a:pt x="12888" y="10350"/>
                    <a:pt x="13489" y="11250"/>
                  </a:cubicBezTo>
                  <a:lnTo>
                    <a:pt x="11137" y="11250"/>
                  </a:lnTo>
                  <a:cubicBezTo>
                    <a:pt x="10399" y="11250"/>
                    <a:pt x="9788" y="12066"/>
                    <a:pt x="9788" y="13050"/>
                  </a:cubicBezTo>
                  <a:lnTo>
                    <a:pt x="9788" y="15750"/>
                  </a:lnTo>
                  <a:cubicBezTo>
                    <a:pt x="9788" y="16734"/>
                    <a:pt x="10399" y="17550"/>
                    <a:pt x="11137" y="17550"/>
                  </a:cubicBezTo>
                  <a:close/>
                </a:path>
              </a:pathLst>
            </a:custGeom>
            <a:solidFill>
              <a:srgbClr val="FFFFFF"/>
            </a:solidFill>
            <a:ln w="12700">
              <a:miter lim="400000"/>
            </a:ln>
          </p:spPr>
          <p:txBody>
            <a:bodyPr anchor="ctr"/>
            <a:lstStyle/>
            <a:p>
              <a:pPr algn="ctr"/>
              <a:endParaRPr>
                <a:cs typeface="+mn-ea"/>
                <a:sym typeface="+mn-lt"/>
              </a:endParaRPr>
            </a:p>
          </p:txBody>
        </p:sp>
        <p:sp>
          <p:nvSpPr>
            <p:cNvPr id="54" name="îŝḷîḓé-Freeform: Shape 14"/>
            <p:cNvSpPr/>
            <p:nvPr/>
          </p:nvSpPr>
          <p:spPr>
            <a:xfrm>
              <a:off x="6661827" y="4160326"/>
              <a:ext cx="172325" cy="151645"/>
            </a:xfrm>
            <a:custGeom>
              <a:avLst/>
              <a:gdLst/>
              <a:ahLst/>
              <a:cxnLst>
                <a:cxn ang="0">
                  <a:pos x="wd2" y="hd2"/>
                </a:cxn>
                <a:cxn ang="5400000">
                  <a:pos x="wd2" y="hd2"/>
                </a:cxn>
                <a:cxn ang="10800000">
                  <a:pos x="wd2" y="hd2"/>
                </a:cxn>
                <a:cxn ang="16200000">
                  <a:pos x="wd2" y="hd2"/>
                </a:cxn>
              </a:cxnLst>
              <a:rect l="0" t="0" r="r" b="b"/>
              <a:pathLst>
                <a:path w="21600" h="21600" extrusionOk="0">
                  <a:moveTo>
                    <a:pt x="7776" y="5891"/>
                  </a:moveTo>
                  <a:lnTo>
                    <a:pt x="4320" y="5891"/>
                  </a:lnTo>
                  <a:cubicBezTo>
                    <a:pt x="4320" y="7855"/>
                    <a:pt x="4320" y="9818"/>
                    <a:pt x="4320" y="9818"/>
                  </a:cubicBezTo>
                  <a:cubicBezTo>
                    <a:pt x="4320" y="10907"/>
                    <a:pt x="5090" y="11782"/>
                    <a:pt x="6048" y="11782"/>
                  </a:cubicBezTo>
                  <a:cubicBezTo>
                    <a:pt x="7088" y="11782"/>
                    <a:pt x="7574" y="11782"/>
                    <a:pt x="7776" y="11782"/>
                  </a:cubicBezTo>
                  <a:cubicBezTo>
                    <a:pt x="7776" y="11782"/>
                    <a:pt x="7776" y="5891"/>
                    <a:pt x="7776" y="5891"/>
                  </a:cubicBezTo>
                  <a:close/>
                  <a:moveTo>
                    <a:pt x="21600" y="21600"/>
                  </a:moveTo>
                  <a:lnTo>
                    <a:pt x="6048" y="21600"/>
                  </a:lnTo>
                  <a:lnTo>
                    <a:pt x="6048" y="18655"/>
                  </a:lnTo>
                  <a:lnTo>
                    <a:pt x="7776" y="15709"/>
                  </a:lnTo>
                  <a:cubicBezTo>
                    <a:pt x="7628" y="15709"/>
                    <a:pt x="6197" y="15709"/>
                    <a:pt x="6048" y="15709"/>
                  </a:cubicBezTo>
                  <a:cubicBezTo>
                    <a:pt x="3186" y="15709"/>
                    <a:pt x="864" y="13070"/>
                    <a:pt x="864" y="9818"/>
                  </a:cubicBezTo>
                  <a:lnTo>
                    <a:pt x="864" y="4909"/>
                  </a:lnTo>
                  <a:lnTo>
                    <a:pt x="0" y="3927"/>
                  </a:lnTo>
                  <a:lnTo>
                    <a:pt x="432" y="1964"/>
                  </a:lnTo>
                  <a:lnTo>
                    <a:pt x="6912" y="1964"/>
                  </a:lnTo>
                  <a:lnTo>
                    <a:pt x="7344" y="0"/>
                  </a:lnTo>
                  <a:lnTo>
                    <a:pt x="20304" y="0"/>
                  </a:lnTo>
                  <a:lnTo>
                    <a:pt x="20736" y="2945"/>
                  </a:lnTo>
                  <a:lnTo>
                    <a:pt x="19872" y="3436"/>
                  </a:lnTo>
                  <a:lnTo>
                    <a:pt x="19872" y="15709"/>
                  </a:lnTo>
                  <a:lnTo>
                    <a:pt x="21600" y="18655"/>
                  </a:lnTo>
                  <a:cubicBezTo>
                    <a:pt x="21600" y="18655"/>
                    <a:pt x="21600" y="21600"/>
                    <a:pt x="21600" y="21600"/>
                  </a:cubicBezTo>
                  <a:close/>
                </a:path>
              </a:pathLst>
            </a:custGeom>
            <a:solidFill>
              <a:srgbClr val="FFFFFF"/>
            </a:solidFill>
            <a:ln w="12700">
              <a:miter lim="400000"/>
            </a:ln>
          </p:spPr>
          <p:txBody>
            <a:bodyPr anchor="ctr"/>
            <a:lstStyle/>
            <a:p>
              <a:pPr algn="ctr"/>
              <a:endParaRPr>
                <a:cs typeface="+mn-ea"/>
                <a:sym typeface="+mn-lt"/>
              </a:endParaRPr>
            </a:p>
          </p:txBody>
        </p:sp>
        <p:sp>
          <p:nvSpPr>
            <p:cNvPr id="52" name="îŝḷîḓé-Freeform: Shape 17"/>
            <p:cNvSpPr/>
            <p:nvPr/>
          </p:nvSpPr>
          <p:spPr>
            <a:xfrm>
              <a:off x="5994413" y="4725509"/>
              <a:ext cx="200374" cy="200373"/>
            </a:xfrm>
            <a:custGeom>
              <a:avLst/>
              <a:gdLst/>
              <a:ahLst/>
              <a:cxnLst>
                <a:cxn ang="0">
                  <a:pos x="wd2" y="hd2"/>
                </a:cxn>
                <a:cxn ang="5400000">
                  <a:pos x="wd2" y="hd2"/>
                </a:cxn>
                <a:cxn ang="10800000">
                  <a:pos x="wd2" y="hd2"/>
                </a:cxn>
                <a:cxn ang="16200000">
                  <a:pos x="wd2" y="hd2"/>
                </a:cxn>
              </a:cxnLst>
              <a:rect l="0" t="0" r="r" b="b"/>
              <a:pathLst>
                <a:path w="21600" h="21600" extrusionOk="0">
                  <a:moveTo>
                    <a:pt x="21138" y="19791"/>
                  </a:moveTo>
                  <a:lnTo>
                    <a:pt x="19803" y="21138"/>
                  </a:lnTo>
                  <a:cubicBezTo>
                    <a:pt x="19504" y="21425"/>
                    <a:pt x="19092" y="21600"/>
                    <a:pt x="18668" y="21600"/>
                  </a:cubicBezTo>
                  <a:cubicBezTo>
                    <a:pt x="18243" y="21600"/>
                    <a:pt x="17832" y="21425"/>
                    <a:pt x="17545" y="21138"/>
                  </a:cubicBezTo>
                  <a:lnTo>
                    <a:pt x="13015" y="16596"/>
                  </a:lnTo>
                  <a:cubicBezTo>
                    <a:pt x="12715" y="16309"/>
                    <a:pt x="12541" y="15897"/>
                    <a:pt x="12541" y="15473"/>
                  </a:cubicBezTo>
                  <a:cubicBezTo>
                    <a:pt x="12541" y="14999"/>
                    <a:pt x="12740" y="14612"/>
                    <a:pt x="13077" y="14275"/>
                  </a:cubicBezTo>
                  <a:lnTo>
                    <a:pt x="9883" y="11081"/>
                  </a:lnTo>
                  <a:lnTo>
                    <a:pt x="8311" y="12653"/>
                  </a:lnTo>
                  <a:cubicBezTo>
                    <a:pt x="8198" y="12765"/>
                    <a:pt x="8049" y="12828"/>
                    <a:pt x="7886" y="12828"/>
                  </a:cubicBezTo>
                  <a:cubicBezTo>
                    <a:pt x="7724" y="12828"/>
                    <a:pt x="7574" y="12765"/>
                    <a:pt x="7462" y="12653"/>
                  </a:cubicBezTo>
                  <a:cubicBezTo>
                    <a:pt x="7836" y="13027"/>
                    <a:pt x="8186" y="13302"/>
                    <a:pt x="8186" y="13876"/>
                  </a:cubicBezTo>
                  <a:cubicBezTo>
                    <a:pt x="8186" y="14200"/>
                    <a:pt x="8061" y="14487"/>
                    <a:pt x="7836" y="14724"/>
                  </a:cubicBezTo>
                  <a:cubicBezTo>
                    <a:pt x="7412" y="15174"/>
                    <a:pt x="6963" y="15773"/>
                    <a:pt x="6289" y="15773"/>
                  </a:cubicBezTo>
                  <a:cubicBezTo>
                    <a:pt x="5977" y="15773"/>
                    <a:pt x="5665" y="15648"/>
                    <a:pt x="5441" y="15423"/>
                  </a:cubicBezTo>
                  <a:lnTo>
                    <a:pt x="349" y="10332"/>
                  </a:lnTo>
                  <a:cubicBezTo>
                    <a:pt x="125" y="10107"/>
                    <a:pt x="0" y="9795"/>
                    <a:pt x="0" y="9484"/>
                  </a:cubicBezTo>
                  <a:cubicBezTo>
                    <a:pt x="0" y="8810"/>
                    <a:pt x="599" y="8360"/>
                    <a:pt x="1048" y="7936"/>
                  </a:cubicBezTo>
                  <a:cubicBezTo>
                    <a:pt x="1285" y="7712"/>
                    <a:pt x="1572" y="7587"/>
                    <a:pt x="1897" y="7587"/>
                  </a:cubicBezTo>
                  <a:cubicBezTo>
                    <a:pt x="2471" y="7587"/>
                    <a:pt x="2745" y="7936"/>
                    <a:pt x="3120" y="8311"/>
                  </a:cubicBezTo>
                  <a:cubicBezTo>
                    <a:pt x="3007" y="8198"/>
                    <a:pt x="2945" y="8049"/>
                    <a:pt x="2945" y="7886"/>
                  </a:cubicBezTo>
                  <a:cubicBezTo>
                    <a:pt x="2945" y="7724"/>
                    <a:pt x="3007" y="7574"/>
                    <a:pt x="3120" y="7462"/>
                  </a:cubicBezTo>
                  <a:lnTo>
                    <a:pt x="7462" y="3120"/>
                  </a:lnTo>
                  <a:cubicBezTo>
                    <a:pt x="7574" y="3007"/>
                    <a:pt x="7724" y="2945"/>
                    <a:pt x="7886" y="2945"/>
                  </a:cubicBezTo>
                  <a:cubicBezTo>
                    <a:pt x="8049" y="2945"/>
                    <a:pt x="8198" y="3007"/>
                    <a:pt x="8311" y="3120"/>
                  </a:cubicBezTo>
                  <a:cubicBezTo>
                    <a:pt x="7936" y="2745"/>
                    <a:pt x="7587" y="2471"/>
                    <a:pt x="7587" y="1897"/>
                  </a:cubicBezTo>
                  <a:cubicBezTo>
                    <a:pt x="7587" y="1572"/>
                    <a:pt x="7712" y="1285"/>
                    <a:pt x="7936" y="1048"/>
                  </a:cubicBezTo>
                  <a:cubicBezTo>
                    <a:pt x="8360" y="599"/>
                    <a:pt x="8810" y="0"/>
                    <a:pt x="9484" y="0"/>
                  </a:cubicBezTo>
                  <a:cubicBezTo>
                    <a:pt x="9795" y="0"/>
                    <a:pt x="10107" y="125"/>
                    <a:pt x="10332" y="349"/>
                  </a:cubicBezTo>
                  <a:lnTo>
                    <a:pt x="15423" y="5441"/>
                  </a:lnTo>
                  <a:cubicBezTo>
                    <a:pt x="15648" y="5665"/>
                    <a:pt x="15773" y="5977"/>
                    <a:pt x="15773" y="6289"/>
                  </a:cubicBezTo>
                  <a:cubicBezTo>
                    <a:pt x="15773" y="6963"/>
                    <a:pt x="15174" y="7412"/>
                    <a:pt x="14724" y="7836"/>
                  </a:cubicBezTo>
                  <a:cubicBezTo>
                    <a:pt x="14487" y="8061"/>
                    <a:pt x="14200" y="8186"/>
                    <a:pt x="13876" y="8186"/>
                  </a:cubicBezTo>
                  <a:cubicBezTo>
                    <a:pt x="13302" y="8186"/>
                    <a:pt x="13027" y="7836"/>
                    <a:pt x="12653" y="7462"/>
                  </a:cubicBezTo>
                  <a:cubicBezTo>
                    <a:pt x="12765" y="7574"/>
                    <a:pt x="12828" y="7724"/>
                    <a:pt x="12828" y="7886"/>
                  </a:cubicBezTo>
                  <a:cubicBezTo>
                    <a:pt x="12828" y="8049"/>
                    <a:pt x="12765" y="8198"/>
                    <a:pt x="12653" y="8311"/>
                  </a:cubicBezTo>
                  <a:lnTo>
                    <a:pt x="11081" y="9883"/>
                  </a:lnTo>
                  <a:lnTo>
                    <a:pt x="14275" y="13077"/>
                  </a:lnTo>
                  <a:cubicBezTo>
                    <a:pt x="14612" y="12740"/>
                    <a:pt x="14999" y="12541"/>
                    <a:pt x="15473" y="12541"/>
                  </a:cubicBezTo>
                  <a:cubicBezTo>
                    <a:pt x="15897" y="12541"/>
                    <a:pt x="16309" y="12715"/>
                    <a:pt x="16609" y="13002"/>
                  </a:cubicBezTo>
                  <a:lnTo>
                    <a:pt x="21138" y="17532"/>
                  </a:lnTo>
                  <a:cubicBezTo>
                    <a:pt x="21425" y="17832"/>
                    <a:pt x="21600" y="18243"/>
                    <a:pt x="21600" y="18668"/>
                  </a:cubicBezTo>
                  <a:cubicBezTo>
                    <a:pt x="21600" y="19092"/>
                    <a:pt x="21425" y="19504"/>
                    <a:pt x="21138" y="19791"/>
                  </a:cubicBezTo>
                  <a:close/>
                </a:path>
              </a:pathLst>
            </a:custGeom>
            <a:solidFill>
              <a:srgbClr val="FFFFFF"/>
            </a:solidFill>
            <a:ln w="12700">
              <a:miter lim="400000"/>
            </a:ln>
          </p:spPr>
          <p:txBody>
            <a:bodyPr anchor="ctr"/>
            <a:lstStyle/>
            <a:p>
              <a:pPr algn="ctr"/>
              <a:endParaRPr>
                <a:cs typeface="+mn-ea"/>
                <a:sym typeface="+mn-lt"/>
              </a:endParaRPr>
            </a:p>
          </p:txBody>
        </p:sp>
      </p:grpSp>
      <p:grpSp>
        <p:nvGrpSpPr>
          <p:cNvPr id="17" name="Group 68"/>
          <p:cNvGrpSpPr/>
          <p:nvPr/>
        </p:nvGrpSpPr>
        <p:grpSpPr>
          <a:xfrm>
            <a:off x="8160654" y="1971608"/>
            <a:ext cx="2749722" cy="3513673"/>
            <a:chOff x="8170814" y="1912116"/>
            <a:chExt cx="2749722" cy="3513673"/>
          </a:xfrm>
        </p:grpSpPr>
        <p:grpSp>
          <p:nvGrpSpPr>
            <p:cNvPr id="32" name="Group 69"/>
            <p:cNvGrpSpPr/>
            <p:nvPr/>
          </p:nvGrpSpPr>
          <p:grpSpPr>
            <a:xfrm>
              <a:off x="8170814" y="1912116"/>
              <a:ext cx="2611177" cy="3513673"/>
              <a:chOff x="1193500" y="1491637"/>
              <a:chExt cx="3761195" cy="3513673"/>
            </a:xfrm>
          </p:grpSpPr>
          <p:grpSp>
            <p:nvGrpSpPr>
              <p:cNvPr id="35" name="Group 72"/>
              <p:cNvGrpSpPr/>
              <p:nvPr/>
            </p:nvGrpSpPr>
            <p:grpSpPr>
              <a:xfrm>
                <a:off x="1193500" y="1491637"/>
                <a:ext cx="3761195" cy="865857"/>
                <a:chOff x="1317257" y="1824875"/>
                <a:chExt cx="3761195" cy="865857"/>
              </a:xfrm>
            </p:grpSpPr>
            <p:sp>
              <p:nvSpPr>
                <p:cNvPr id="42" name="îŝḷîḓé-TextBox 79"/>
                <p:cNvSpPr txBox="1"/>
                <p:nvPr/>
              </p:nvSpPr>
              <p:spPr>
                <a:xfrm>
                  <a:off x="1317257" y="2182901"/>
                  <a:ext cx="3761195" cy="507831"/>
                </a:xfrm>
                <a:prstGeom prst="rect">
                  <a:avLst/>
                </a:prstGeom>
                <a:noFill/>
              </p:spPr>
              <p:txBody>
                <a:bodyPr wrap="square" lIns="0" tIns="0" rIns="0" bIns="0">
                  <a:noAutofit/>
                </a:bodyPr>
                <a:lstStyle/>
                <a:p>
                  <a:pPr algn="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双击在此添加你的文本信息内容双击在此添加</a:t>
                  </a:r>
                  <a:endParaRPr lang="zh-CN" altLang="en-US" sz="1400" dirty="0">
                    <a:cs typeface="+mn-ea"/>
                    <a:sym typeface="+mn-lt"/>
                  </a:endParaRPr>
                </a:p>
              </p:txBody>
            </p:sp>
            <p:sp>
              <p:nvSpPr>
                <p:cNvPr id="43" name="îŝḷîḓé-Rectangle 80"/>
                <p:cNvSpPr/>
                <p:nvPr/>
              </p:nvSpPr>
              <p:spPr>
                <a:xfrm>
                  <a:off x="1317257" y="1824875"/>
                  <a:ext cx="3761195" cy="307777"/>
                </a:xfrm>
                <a:prstGeom prst="rect">
                  <a:avLst/>
                </a:prstGeom>
              </p:spPr>
              <p:txBody>
                <a:bodyPr wrap="none" lIns="0" tIns="0" rIns="0" bIns="0">
                  <a:noAutofit/>
                </a:bodyPr>
                <a:lstStyle/>
                <a:p>
                  <a:pPr algn="r"/>
                  <a:r>
                    <a:rPr lang="zh-CN" altLang="en-US" dirty="0">
                      <a:solidFill>
                        <a:schemeClr val="tx1">
                          <a:lumMod val="75000"/>
                          <a:lumOff val="25000"/>
                        </a:schemeClr>
                      </a:solidFill>
                      <a:cs typeface="+mn-ea"/>
                      <a:sym typeface="+mn-lt"/>
                    </a:rPr>
                    <a:t>添加标题</a:t>
                  </a:r>
                  <a:endParaRPr lang="zh-CN" altLang="en-US" dirty="0">
                    <a:solidFill>
                      <a:schemeClr val="tx1">
                        <a:lumMod val="75000"/>
                        <a:lumOff val="25000"/>
                      </a:schemeClr>
                    </a:solidFill>
                    <a:cs typeface="+mn-ea"/>
                    <a:sym typeface="+mn-lt"/>
                  </a:endParaRPr>
                </a:p>
              </p:txBody>
            </p:sp>
          </p:grpSp>
          <p:grpSp>
            <p:nvGrpSpPr>
              <p:cNvPr id="36" name="Group 73"/>
              <p:cNvGrpSpPr/>
              <p:nvPr/>
            </p:nvGrpSpPr>
            <p:grpSpPr>
              <a:xfrm>
                <a:off x="1193500" y="2815545"/>
                <a:ext cx="3761195" cy="865857"/>
                <a:chOff x="1317257" y="1824875"/>
                <a:chExt cx="3761195" cy="865857"/>
              </a:xfrm>
            </p:grpSpPr>
            <p:sp>
              <p:nvSpPr>
                <p:cNvPr id="40" name="îŝḷîḓé-TextBox 77"/>
                <p:cNvSpPr txBox="1"/>
                <p:nvPr/>
              </p:nvSpPr>
              <p:spPr>
                <a:xfrm>
                  <a:off x="1317257" y="2182901"/>
                  <a:ext cx="3761195" cy="507831"/>
                </a:xfrm>
                <a:prstGeom prst="rect">
                  <a:avLst/>
                </a:prstGeom>
                <a:noFill/>
              </p:spPr>
              <p:txBody>
                <a:bodyPr wrap="square" lIns="0" tIns="0" rIns="0" bIns="0">
                  <a:noAutofit/>
                </a:bodyPr>
                <a:lstStyle/>
                <a:p>
                  <a:pPr algn="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双击在此添加你的文本信息内容双击在此添加</a:t>
                  </a:r>
                  <a:endParaRPr lang="zh-CN" altLang="en-US" sz="1400" dirty="0">
                    <a:cs typeface="+mn-ea"/>
                    <a:sym typeface="+mn-lt"/>
                  </a:endParaRPr>
                </a:p>
              </p:txBody>
            </p:sp>
            <p:sp>
              <p:nvSpPr>
                <p:cNvPr id="41" name="îŝḷîḓé-Rectangle 78"/>
                <p:cNvSpPr/>
                <p:nvPr/>
              </p:nvSpPr>
              <p:spPr>
                <a:xfrm>
                  <a:off x="1317257" y="1824875"/>
                  <a:ext cx="3761195" cy="307777"/>
                </a:xfrm>
                <a:prstGeom prst="rect">
                  <a:avLst/>
                </a:prstGeom>
              </p:spPr>
              <p:txBody>
                <a:bodyPr wrap="none" lIns="0" tIns="0" rIns="0" bIns="0">
                  <a:noAutofit/>
                </a:bodyPr>
                <a:lstStyle/>
                <a:p>
                  <a:pPr algn="r"/>
                  <a:r>
                    <a:rPr lang="zh-CN" altLang="en-US" dirty="0">
                      <a:solidFill>
                        <a:schemeClr val="tx1">
                          <a:lumMod val="75000"/>
                          <a:lumOff val="25000"/>
                        </a:schemeClr>
                      </a:solidFill>
                      <a:cs typeface="+mn-ea"/>
                      <a:sym typeface="+mn-lt"/>
                    </a:rPr>
                    <a:t>添加标题</a:t>
                  </a:r>
                  <a:endParaRPr lang="zh-CN" altLang="en-US" dirty="0">
                    <a:solidFill>
                      <a:schemeClr val="tx1">
                        <a:lumMod val="75000"/>
                        <a:lumOff val="25000"/>
                      </a:schemeClr>
                    </a:solidFill>
                    <a:cs typeface="+mn-ea"/>
                    <a:sym typeface="+mn-lt"/>
                  </a:endParaRPr>
                </a:p>
              </p:txBody>
            </p:sp>
          </p:grpSp>
          <p:grpSp>
            <p:nvGrpSpPr>
              <p:cNvPr id="37" name="Group 74"/>
              <p:cNvGrpSpPr/>
              <p:nvPr/>
            </p:nvGrpSpPr>
            <p:grpSpPr>
              <a:xfrm>
                <a:off x="1193500" y="4139453"/>
                <a:ext cx="3761195" cy="865857"/>
                <a:chOff x="1317257" y="1824875"/>
                <a:chExt cx="3761195" cy="865857"/>
              </a:xfrm>
            </p:grpSpPr>
            <p:sp>
              <p:nvSpPr>
                <p:cNvPr id="38" name="îŝḷîḓé-TextBox 75"/>
                <p:cNvSpPr txBox="1"/>
                <p:nvPr/>
              </p:nvSpPr>
              <p:spPr>
                <a:xfrm>
                  <a:off x="1317257" y="2182901"/>
                  <a:ext cx="3761195" cy="507831"/>
                </a:xfrm>
                <a:prstGeom prst="rect">
                  <a:avLst/>
                </a:prstGeom>
                <a:noFill/>
              </p:spPr>
              <p:txBody>
                <a:bodyPr wrap="square" lIns="0" tIns="0" rIns="0" bIns="0">
                  <a:noAutofit/>
                </a:bodyPr>
                <a:lstStyle/>
                <a:p>
                  <a:pPr algn="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双击在此添加你的文本信息内容双击在此添加</a:t>
                  </a:r>
                  <a:endParaRPr lang="zh-CN" altLang="en-US" sz="1400" dirty="0">
                    <a:cs typeface="+mn-ea"/>
                    <a:sym typeface="+mn-lt"/>
                  </a:endParaRPr>
                </a:p>
              </p:txBody>
            </p:sp>
            <p:sp>
              <p:nvSpPr>
                <p:cNvPr id="39" name="îŝḷîḓé-Rectangle 76"/>
                <p:cNvSpPr/>
                <p:nvPr/>
              </p:nvSpPr>
              <p:spPr>
                <a:xfrm>
                  <a:off x="1317257" y="1824875"/>
                  <a:ext cx="3761195" cy="307777"/>
                </a:xfrm>
                <a:prstGeom prst="rect">
                  <a:avLst/>
                </a:prstGeom>
              </p:spPr>
              <p:txBody>
                <a:bodyPr wrap="none" lIns="0" tIns="0" rIns="0" bIns="0">
                  <a:noAutofit/>
                </a:bodyPr>
                <a:lstStyle/>
                <a:p>
                  <a:pPr algn="r"/>
                  <a:r>
                    <a:rPr lang="zh-CN" altLang="en-US" dirty="0">
                      <a:solidFill>
                        <a:schemeClr val="tx1">
                          <a:lumMod val="75000"/>
                          <a:lumOff val="25000"/>
                        </a:schemeClr>
                      </a:solidFill>
                      <a:cs typeface="+mn-ea"/>
                      <a:sym typeface="+mn-lt"/>
                    </a:rPr>
                    <a:t>添加标题</a:t>
                  </a:r>
                  <a:endParaRPr lang="zh-CN" altLang="en-US" dirty="0">
                    <a:solidFill>
                      <a:schemeClr val="tx1">
                        <a:lumMod val="75000"/>
                        <a:lumOff val="25000"/>
                      </a:schemeClr>
                    </a:solidFill>
                    <a:cs typeface="+mn-ea"/>
                    <a:sym typeface="+mn-lt"/>
                  </a:endParaRPr>
                </a:p>
              </p:txBody>
            </p:sp>
          </p:grpSp>
        </p:grpSp>
        <p:cxnSp>
          <p:nvCxnSpPr>
            <p:cNvPr id="33" name="îŝḷîḓé-Straight Connector 70"/>
            <p:cNvCxnSpPr/>
            <p:nvPr/>
          </p:nvCxnSpPr>
          <p:spPr>
            <a:xfrm>
              <a:off x="8472264"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4" name="îŝḷîḓé-Straight Connector 71"/>
            <p:cNvCxnSpPr/>
            <p:nvPr/>
          </p:nvCxnSpPr>
          <p:spPr>
            <a:xfrm>
              <a:off x="8472264" y="4263691"/>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8" name="Group 81"/>
          <p:cNvGrpSpPr/>
          <p:nvPr/>
        </p:nvGrpSpPr>
        <p:grpSpPr>
          <a:xfrm>
            <a:off x="1297308" y="1971608"/>
            <a:ext cx="2713719" cy="3522862"/>
            <a:chOff x="1307468" y="1697288"/>
            <a:chExt cx="2713719" cy="3522862"/>
          </a:xfrm>
        </p:grpSpPr>
        <p:grpSp>
          <p:nvGrpSpPr>
            <p:cNvPr id="19" name="Group 82"/>
            <p:cNvGrpSpPr/>
            <p:nvPr/>
          </p:nvGrpSpPr>
          <p:grpSpPr>
            <a:xfrm>
              <a:off x="1410010" y="1697288"/>
              <a:ext cx="2611177" cy="3522862"/>
              <a:chOff x="1193500" y="1491637"/>
              <a:chExt cx="3761195" cy="3522862"/>
            </a:xfrm>
          </p:grpSpPr>
          <p:grpSp>
            <p:nvGrpSpPr>
              <p:cNvPr id="23" name="Group 86"/>
              <p:cNvGrpSpPr/>
              <p:nvPr/>
            </p:nvGrpSpPr>
            <p:grpSpPr>
              <a:xfrm>
                <a:off x="1193500" y="1491637"/>
                <a:ext cx="3761195" cy="865857"/>
                <a:chOff x="1317257" y="1824875"/>
                <a:chExt cx="3761195" cy="865857"/>
              </a:xfrm>
            </p:grpSpPr>
            <p:sp>
              <p:nvSpPr>
                <p:cNvPr id="30" name="îŝḷîḓé-TextBox 93"/>
                <p:cNvSpPr txBox="1"/>
                <p:nvPr/>
              </p:nvSpPr>
              <p:spPr>
                <a:xfrm>
                  <a:off x="1317257" y="2182901"/>
                  <a:ext cx="3761195" cy="507831"/>
                </a:xfrm>
                <a:prstGeom prst="rect">
                  <a:avLst/>
                </a:prstGeom>
                <a:noFill/>
              </p:spPr>
              <p:txBody>
                <a:bodyPr wrap="square" lIns="0" tIns="0" rIns="0" bIns="0">
                  <a:noAutofit/>
                </a:bodyPr>
                <a:lstStyle/>
                <a:p>
                  <a:pP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双击在此添加你的文本信息内容双击在此添加</a:t>
                  </a:r>
                  <a:endParaRPr lang="zh-CN" altLang="en-US" sz="1400" dirty="0">
                    <a:cs typeface="+mn-ea"/>
                    <a:sym typeface="+mn-lt"/>
                  </a:endParaRPr>
                </a:p>
              </p:txBody>
            </p:sp>
            <p:sp>
              <p:nvSpPr>
                <p:cNvPr id="31" name="îŝḷîḓé-Rectangle 94"/>
                <p:cNvSpPr/>
                <p:nvPr/>
              </p:nvSpPr>
              <p:spPr>
                <a:xfrm>
                  <a:off x="1317257" y="1824875"/>
                  <a:ext cx="3761195" cy="307777"/>
                </a:xfrm>
                <a:prstGeom prst="rect">
                  <a:avLst/>
                </a:prstGeom>
              </p:spPr>
              <p:txBody>
                <a:bodyPr wrap="none" lIns="0" tIns="0" rIns="0" bIns="0">
                  <a:noAutofit/>
                </a:bodyPr>
                <a:lstStyle/>
                <a:p>
                  <a:r>
                    <a:rPr lang="zh-CN" altLang="en-US" dirty="0">
                      <a:solidFill>
                        <a:schemeClr val="tx1">
                          <a:lumMod val="75000"/>
                          <a:lumOff val="25000"/>
                        </a:schemeClr>
                      </a:solidFill>
                      <a:cs typeface="+mn-ea"/>
                      <a:sym typeface="+mn-lt"/>
                    </a:rPr>
                    <a:t>添加标题</a:t>
                  </a:r>
                  <a:endParaRPr lang="zh-CN" altLang="en-US" dirty="0">
                    <a:solidFill>
                      <a:schemeClr val="tx1">
                        <a:lumMod val="75000"/>
                        <a:lumOff val="25000"/>
                      </a:schemeClr>
                    </a:solidFill>
                    <a:cs typeface="+mn-ea"/>
                    <a:sym typeface="+mn-lt"/>
                  </a:endParaRPr>
                </a:p>
              </p:txBody>
            </p:sp>
          </p:grpSp>
          <p:grpSp>
            <p:nvGrpSpPr>
              <p:cNvPr id="24" name="Group 87"/>
              <p:cNvGrpSpPr/>
              <p:nvPr/>
            </p:nvGrpSpPr>
            <p:grpSpPr>
              <a:xfrm>
                <a:off x="1193500" y="2815545"/>
                <a:ext cx="3761195" cy="875046"/>
                <a:chOff x="1317257" y="1824875"/>
                <a:chExt cx="3761195" cy="875046"/>
              </a:xfrm>
            </p:grpSpPr>
            <p:sp>
              <p:nvSpPr>
                <p:cNvPr id="28" name="îŝḷîḓé-TextBox 91"/>
                <p:cNvSpPr txBox="1"/>
                <p:nvPr/>
              </p:nvSpPr>
              <p:spPr>
                <a:xfrm>
                  <a:off x="1317257" y="2192090"/>
                  <a:ext cx="3761195" cy="507831"/>
                </a:xfrm>
                <a:prstGeom prst="rect">
                  <a:avLst/>
                </a:prstGeom>
                <a:noFill/>
              </p:spPr>
              <p:txBody>
                <a:bodyPr wrap="square" lIns="0" tIns="0" rIns="0" bIns="0">
                  <a:noAutofit/>
                </a:bodyPr>
                <a:lstStyle/>
                <a:p>
                  <a:pP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双击在此添加你的文本信息内容双击在此添加</a:t>
                  </a:r>
                  <a:endParaRPr lang="zh-CN" altLang="en-US" sz="1400" dirty="0">
                    <a:cs typeface="+mn-ea"/>
                    <a:sym typeface="+mn-lt"/>
                  </a:endParaRPr>
                </a:p>
              </p:txBody>
            </p:sp>
            <p:sp>
              <p:nvSpPr>
                <p:cNvPr id="29" name="îŝḷîḓé-Rectangle 92"/>
                <p:cNvSpPr/>
                <p:nvPr/>
              </p:nvSpPr>
              <p:spPr>
                <a:xfrm>
                  <a:off x="1317257" y="1824875"/>
                  <a:ext cx="3761195" cy="307777"/>
                </a:xfrm>
                <a:prstGeom prst="rect">
                  <a:avLst/>
                </a:prstGeom>
              </p:spPr>
              <p:txBody>
                <a:bodyPr wrap="none" lIns="0" tIns="0" rIns="0" bIns="0">
                  <a:noAutofit/>
                </a:bodyPr>
                <a:lstStyle/>
                <a:p>
                  <a:r>
                    <a:rPr lang="zh-CN" altLang="en-US" dirty="0">
                      <a:solidFill>
                        <a:schemeClr val="tx1">
                          <a:lumMod val="75000"/>
                          <a:lumOff val="25000"/>
                        </a:schemeClr>
                      </a:solidFill>
                      <a:cs typeface="+mn-ea"/>
                      <a:sym typeface="+mn-lt"/>
                    </a:rPr>
                    <a:t>添加标题</a:t>
                  </a:r>
                  <a:endParaRPr lang="zh-CN" altLang="en-US" dirty="0">
                    <a:solidFill>
                      <a:schemeClr val="tx1">
                        <a:lumMod val="75000"/>
                        <a:lumOff val="25000"/>
                      </a:schemeClr>
                    </a:solidFill>
                    <a:cs typeface="+mn-ea"/>
                    <a:sym typeface="+mn-lt"/>
                  </a:endParaRPr>
                </a:p>
              </p:txBody>
            </p:sp>
          </p:grpSp>
          <p:grpSp>
            <p:nvGrpSpPr>
              <p:cNvPr id="25" name="Group 88"/>
              <p:cNvGrpSpPr/>
              <p:nvPr/>
            </p:nvGrpSpPr>
            <p:grpSpPr>
              <a:xfrm>
                <a:off x="1193500" y="4139453"/>
                <a:ext cx="3761195" cy="875046"/>
                <a:chOff x="1317257" y="1824875"/>
                <a:chExt cx="3761195" cy="875046"/>
              </a:xfrm>
            </p:grpSpPr>
            <p:sp>
              <p:nvSpPr>
                <p:cNvPr id="26" name="îŝḷîḓé-TextBox 89"/>
                <p:cNvSpPr txBox="1"/>
                <p:nvPr/>
              </p:nvSpPr>
              <p:spPr>
                <a:xfrm>
                  <a:off x="1317257" y="2192090"/>
                  <a:ext cx="3761195" cy="507831"/>
                </a:xfrm>
                <a:prstGeom prst="rect">
                  <a:avLst/>
                </a:prstGeom>
                <a:noFill/>
              </p:spPr>
              <p:txBody>
                <a:bodyPr wrap="square" lIns="0" tIns="0" rIns="0" bIns="0">
                  <a:noAutofit/>
                </a:bodyPr>
                <a:lstStyle/>
                <a:p>
                  <a:pP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双击在此添加你的文本信息内容双击在此添加</a:t>
                  </a:r>
                  <a:endParaRPr lang="zh-CN" altLang="en-US" sz="1400" dirty="0">
                    <a:cs typeface="+mn-ea"/>
                    <a:sym typeface="+mn-lt"/>
                  </a:endParaRPr>
                </a:p>
              </p:txBody>
            </p:sp>
            <p:sp>
              <p:nvSpPr>
                <p:cNvPr id="27" name="îŝḷîḓé-Rectangle 90"/>
                <p:cNvSpPr/>
                <p:nvPr/>
              </p:nvSpPr>
              <p:spPr>
                <a:xfrm>
                  <a:off x="1317257" y="1824875"/>
                  <a:ext cx="3761195" cy="307777"/>
                </a:xfrm>
                <a:prstGeom prst="rect">
                  <a:avLst/>
                </a:prstGeom>
              </p:spPr>
              <p:txBody>
                <a:bodyPr wrap="none" lIns="0" tIns="0" rIns="0" bIns="0">
                  <a:noAutofit/>
                </a:bodyPr>
                <a:lstStyle/>
                <a:p>
                  <a:r>
                    <a:rPr lang="zh-CN" altLang="en-US" dirty="0">
                      <a:solidFill>
                        <a:schemeClr val="tx1">
                          <a:lumMod val="75000"/>
                          <a:lumOff val="25000"/>
                        </a:schemeClr>
                      </a:solidFill>
                      <a:cs typeface="+mn-ea"/>
                      <a:sym typeface="+mn-lt"/>
                    </a:rPr>
                    <a:t>添加标题</a:t>
                  </a:r>
                  <a:endParaRPr lang="zh-CN" altLang="en-US" dirty="0">
                    <a:solidFill>
                      <a:schemeClr val="tx1">
                        <a:lumMod val="75000"/>
                        <a:lumOff val="25000"/>
                      </a:schemeClr>
                    </a:solidFill>
                    <a:cs typeface="+mn-ea"/>
                    <a:sym typeface="+mn-lt"/>
                  </a:endParaRPr>
                </a:p>
              </p:txBody>
            </p:sp>
          </p:grpSp>
        </p:grpSp>
        <p:grpSp>
          <p:nvGrpSpPr>
            <p:cNvPr id="20" name="Group 83"/>
            <p:cNvGrpSpPr/>
            <p:nvPr/>
          </p:nvGrpSpPr>
          <p:grpSpPr>
            <a:xfrm>
              <a:off x="1307468" y="2710116"/>
              <a:ext cx="2448272" cy="1338747"/>
              <a:chOff x="1307468" y="2924944"/>
              <a:chExt cx="2448272" cy="1338747"/>
            </a:xfrm>
          </p:grpSpPr>
          <p:cxnSp>
            <p:nvCxnSpPr>
              <p:cNvPr id="21" name="îŝḷîḓé-Straight Connector 84"/>
              <p:cNvCxnSpPr/>
              <p:nvPr/>
            </p:nvCxnSpPr>
            <p:spPr>
              <a:xfrm>
                <a:off x="1307468"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2" name="îŝḷîḓé-Straight Connector 85"/>
              <p:cNvCxnSpPr/>
              <p:nvPr/>
            </p:nvCxnSpPr>
            <p:spPr>
              <a:xfrm>
                <a:off x="1307468" y="4263691"/>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right)">
                                      <p:cBhvr>
                                        <p:cTn id="11" dur="500"/>
                                        <p:tgtEl>
                                          <p:spTgt spid="18"/>
                                        </p:tgtEl>
                                      </p:cBhvr>
                                    </p:animEffect>
                                  </p:childTnLst>
                                </p:cTn>
                              </p:par>
                              <p:par>
                                <p:cTn id="12" presetID="22" presetClass="entr" presetSubtype="8" fill="hold" nodeType="with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left)">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da19832c-061f-47c3-b88e-032bec2d52b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019061" y="1187450"/>
            <a:ext cx="9815182" cy="5026025"/>
            <a:chOff x="669925" y="1120775"/>
            <a:chExt cx="9815182" cy="5026025"/>
          </a:xfrm>
        </p:grpSpPr>
        <p:sp>
          <p:nvSpPr>
            <p:cNvPr id="17" name="îşľíḑè"/>
            <p:cNvSpPr/>
            <p:nvPr/>
          </p:nvSpPr>
          <p:spPr>
            <a:xfrm>
              <a:off x="6209537" y="2843228"/>
              <a:ext cx="3666093" cy="1590644"/>
            </a:xfrm>
            <a:prstGeom prst="parallelogram">
              <a:avLst>
                <a:gd name="adj" fmla="val 52419"/>
              </a:avLst>
            </a:prstGeom>
            <a:solidFill>
              <a:srgbClr val="BFBFC2"/>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spc="600">
                <a:solidFill>
                  <a:schemeClr val="tx1">
                    <a:lumMod val="75000"/>
                    <a:lumOff val="25000"/>
                  </a:schemeClr>
                </a:solidFill>
                <a:cs typeface="+mn-ea"/>
                <a:sym typeface="+mn-lt"/>
              </a:endParaRPr>
            </a:p>
          </p:txBody>
        </p:sp>
        <p:sp>
          <p:nvSpPr>
            <p:cNvPr id="18" name="išḷîďe"/>
            <p:cNvSpPr/>
            <p:nvPr/>
          </p:nvSpPr>
          <p:spPr>
            <a:xfrm>
              <a:off x="6819014" y="1120775"/>
              <a:ext cx="3666093" cy="1590644"/>
            </a:xfrm>
            <a:prstGeom prst="parallelogram">
              <a:avLst>
                <a:gd name="adj" fmla="val 52419"/>
              </a:avLst>
            </a:prstGeom>
            <a:solidFill>
              <a:srgbClr val="D2A27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spc="600">
                <a:solidFill>
                  <a:schemeClr val="tx1">
                    <a:lumMod val="75000"/>
                    <a:lumOff val="25000"/>
                  </a:schemeClr>
                </a:solidFill>
                <a:cs typeface="+mn-ea"/>
                <a:sym typeface="+mn-lt"/>
              </a:endParaRPr>
            </a:p>
          </p:txBody>
        </p:sp>
        <p:sp>
          <p:nvSpPr>
            <p:cNvPr id="19" name="íşlíḍê"/>
            <p:cNvSpPr/>
            <p:nvPr/>
          </p:nvSpPr>
          <p:spPr>
            <a:xfrm>
              <a:off x="5600060" y="4556156"/>
              <a:ext cx="3666093" cy="1590644"/>
            </a:xfrm>
            <a:prstGeom prst="parallelogram">
              <a:avLst>
                <a:gd name="adj" fmla="val 52419"/>
              </a:avLst>
            </a:prstGeom>
            <a:solidFill>
              <a:srgbClr val="D2A27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spc="600">
                <a:solidFill>
                  <a:schemeClr val="tx1">
                    <a:lumMod val="75000"/>
                    <a:lumOff val="25000"/>
                  </a:schemeClr>
                </a:solidFill>
                <a:cs typeface="+mn-ea"/>
                <a:sym typeface="+mn-lt"/>
              </a:endParaRPr>
            </a:p>
          </p:txBody>
        </p:sp>
        <p:sp>
          <p:nvSpPr>
            <p:cNvPr id="20" name="í$ḷíḑè"/>
            <p:cNvSpPr/>
            <p:nvPr/>
          </p:nvSpPr>
          <p:spPr bwMode="auto">
            <a:xfrm>
              <a:off x="8353398" y="1638392"/>
              <a:ext cx="597324" cy="574460"/>
            </a:xfrm>
            <a:custGeom>
              <a:avLst/>
              <a:gdLst>
                <a:gd name="connsiteX0" fmla="*/ 61288 w 609549"/>
                <a:gd name="connsiteY0" fmla="*/ 383285 h 586216"/>
                <a:gd name="connsiteX1" fmla="*/ 71162 w 609549"/>
                <a:gd name="connsiteY1" fmla="*/ 387101 h 586216"/>
                <a:gd name="connsiteX2" fmla="*/ 120018 w 609549"/>
                <a:gd name="connsiteY2" fmla="*/ 435892 h 586216"/>
                <a:gd name="connsiteX3" fmla="*/ 120018 w 609549"/>
                <a:gd name="connsiteY3" fmla="*/ 454200 h 586216"/>
                <a:gd name="connsiteX4" fmla="*/ 56639 w 609549"/>
                <a:gd name="connsiteY4" fmla="*/ 517543 h 586216"/>
                <a:gd name="connsiteX5" fmla="*/ 35592 w 609549"/>
                <a:gd name="connsiteY5" fmla="*/ 513644 h 586216"/>
                <a:gd name="connsiteX6" fmla="*/ 51877 w 609549"/>
                <a:gd name="connsiteY6" fmla="*/ 388099 h 586216"/>
                <a:gd name="connsiteX7" fmla="*/ 61288 w 609549"/>
                <a:gd name="connsiteY7" fmla="*/ 383285 h 586216"/>
                <a:gd name="connsiteX8" fmla="*/ 235245 w 609549"/>
                <a:gd name="connsiteY8" fmla="*/ 302810 h 586216"/>
                <a:gd name="connsiteX9" fmla="*/ 306042 w 609549"/>
                <a:gd name="connsiteY9" fmla="*/ 373466 h 586216"/>
                <a:gd name="connsiteX10" fmla="*/ 258717 w 609549"/>
                <a:gd name="connsiteY10" fmla="*/ 420680 h 586216"/>
                <a:gd name="connsiteX11" fmla="*/ 230246 w 609549"/>
                <a:gd name="connsiteY11" fmla="*/ 550152 h 586216"/>
                <a:gd name="connsiteX12" fmla="*/ 92223 w 609549"/>
                <a:gd name="connsiteY12" fmla="*/ 575305 h 586216"/>
                <a:gd name="connsiteX13" fmla="*/ 88748 w 609549"/>
                <a:gd name="connsiteY13" fmla="*/ 556143 h 586216"/>
                <a:gd name="connsiteX14" fmla="*/ 165115 w 609549"/>
                <a:gd name="connsiteY14" fmla="*/ 479877 h 586216"/>
                <a:gd name="connsiteX15" fmla="*/ 165115 w 609549"/>
                <a:gd name="connsiteY15" fmla="*/ 446308 h 586216"/>
                <a:gd name="connsiteX16" fmla="*/ 88700 w 609549"/>
                <a:gd name="connsiteY16" fmla="*/ 369995 h 586216"/>
                <a:gd name="connsiteX17" fmla="*/ 92128 w 609549"/>
                <a:gd name="connsiteY17" fmla="*/ 350976 h 586216"/>
                <a:gd name="connsiteX18" fmla="*/ 189111 w 609549"/>
                <a:gd name="connsiteY18" fmla="*/ 348884 h 586216"/>
                <a:gd name="connsiteX19" fmla="*/ 257958 w 609549"/>
                <a:gd name="connsiteY19" fmla="*/ 161679 h 586216"/>
                <a:gd name="connsiteX20" fmla="*/ 317251 w 609549"/>
                <a:gd name="connsiteY20" fmla="*/ 220879 h 586216"/>
                <a:gd name="connsiteX21" fmla="*/ 388070 w 609549"/>
                <a:gd name="connsiteY21" fmla="*/ 291586 h 586216"/>
                <a:gd name="connsiteX22" fmla="*/ 604906 w 609549"/>
                <a:gd name="connsiteY22" fmla="*/ 508130 h 586216"/>
                <a:gd name="connsiteX23" fmla="*/ 604906 w 609549"/>
                <a:gd name="connsiteY23" fmla="*/ 530526 h 586216"/>
                <a:gd name="connsiteX24" fmla="*/ 556567 w 609549"/>
                <a:gd name="connsiteY24" fmla="*/ 578789 h 586216"/>
                <a:gd name="connsiteX25" fmla="*/ 545327 w 609549"/>
                <a:gd name="connsiteY25" fmla="*/ 583449 h 586216"/>
                <a:gd name="connsiteX26" fmla="*/ 534135 w 609549"/>
                <a:gd name="connsiteY26" fmla="*/ 578789 h 586216"/>
                <a:gd name="connsiteX27" fmla="*/ 317251 w 609549"/>
                <a:gd name="connsiteY27" fmla="*/ 362293 h 586216"/>
                <a:gd name="connsiteX28" fmla="*/ 246481 w 609549"/>
                <a:gd name="connsiteY28" fmla="*/ 291586 h 586216"/>
                <a:gd name="connsiteX29" fmla="*/ 187140 w 609549"/>
                <a:gd name="connsiteY29" fmla="*/ 232339 h 586216"/>
                <a:gd name="connsiteX30" fmla="*/ 58606 w 609549"/>
                <a:gd name="connsiteY30" fmla="*/ 160814 h 586216"/>
                <a:gd name="connsiteX31" fmla="*/ 126401 w 609549"/>
                <a:gd name="connsiteY31" fmla="*/ 228498 h 586216"/>
                <a:gd name="connsiteX32" fmla="*/ 111975 w 609549"/>
                <a:gd name="connsiteY32" fmla="*/ 242899 h 586216"/>
                <a:gd name="connsiteX33" fmla="*/ 119307 w 609549"/>
                <a:gd name="connsiteY33" fmla="*/ 250219 h 586216"/>
                <a:gd name="connsiteX34" fmla="*/ 119307 w 609549"/>
                <a:gd name="connsiteY34" fmla="*/ 277692 h 586216"/>
                <a:gd name="connsiteX35" fmla="*/ 115641 w 609549"/>
                <a:gd name="connsiteY35" fmla="*/ 281352 h 586216"/>
                <a:gd name="connsiteX36" fmla="*/ 88123 w 609549"/>
                <a:gd name="connsiteY36" fmla="*/ 281352 h 586216"/>
                <a:gd name="connsiteX37" fmla="*/ 5712 w 609549"/>
                <a:gd name="connsiteY37" fmla="*/ 199029 h 586216"/>
                <a:gd name="connsiteX38" fmla="*/ 5712 w 609549"/>
                <a:gd name="connsiteY38" fmla="*/ 171604 h 586216"/>
                <a:gd name="connsiteX39" fmla="*/ 9378 w 609549"/>
                <a:gd name="connsiteY39" fmla="*/ 167944 h 586216"/>
                <a:gd name="connsiteX40" fmla="*/ 36849 w 609549"/>
                <a:gd name="connsiteY40" fmla="*/ 167944 h 586216"/>
                <a:gd name="connsiteX41" fmla="*/ 44180 w 609549"/>
                <a:gd name="connsiteY41" fmla="*/ 175264 h 586216"/>
                <a:gd name="connsiteX42" fmla="*/ 585775 w 609549"/>
                <a:gd name="connsiteY42" fmla="*/ 66370 h 586216"/>
                <a:gd name="connsiteX43" fmla="*/ 595263 w 609549"/>
                <a:gd name="connsiteY43" fmla="*/ 73839 h 586216"/>
                <a:gd name="connsiteX44" fmla="*/ 578978 w 609549"/>
                <a:gd name="connsiteY44" fmla="*/ 199341 h 586216"/>
                <a:gd name="connsiteX45" fmla="*/ 559693 w 609549"/>
                <a:gd name="connsiteY45" fmla="*/ 200387 h 586216"/>
                <a:gd name="connsiteX46" fmla="*/ 510789 w 609549"/>
                <a:gd name="connsiteY46" fmla="*/ 151612 h 586216"/>
                <a:gd name="connsiteX47" fmla="*/ 510789 w 609549"/>
                <a:gd name="connsiteY47" fmla="*/ 133262 h 586216"/>
                <a:gd name="connsiteX48" fmla="*/ 574216 w 609549"/>
                <a:gd name="connsiteY48" fmla="*/ 69988 h 586216"/>
                <a:gd name="connsiteX49" fmla="*/ 585775 w 609549"/>
                <a:gd name="connsiteY49" fmla="*/ 66370 h 586216"/>
                <a:gd name="connsiteX50" fmla="*/ 158702 w 609549"/>
                <a:gd name="connsiteY50" fmla="*/ 26758 h 586216"/>
                <a:gd name="connsiteX51" fmla="*/ 172463 w 609549"/>
                <a:gd name="connsiteY51" fmla="*/ 32464 h 586216"/>
                <a:gd name="connsiteX52" fmla="*/ 179701 w 609549"/>
                <a:gd name="connsiteY52" fmla="*/ 39691 h 586216"/>
                <a:gd name="connsiteX53" fmla="*/ 246935 w 609549"/>
                <a:gd name="connsiteY53" fmla="*/ 106831 h 586216"/>
                <a:gd name="connsiteX54" fmla="*/ 254886 w 609549"/>
                <a:gd name="connsiteY54" fmla="*/ 114819 h 586216"/>
                <a:gd name="connsiteX55" fmla="*/ 257600 w 609549"/>
                <a:gd name="connsiteY55" fmla="*/ 138879 h 586216"/>
                <a:gd name="connsiteX56" fmla="*/ 254886 w 609549"/>
                <a:gd name="connsiteY56" fmla="*/ 142255 h 586216"/>
                <a:gd name="connsiteX57" fmla="*/ 252315 w 609549"/>
                <a:gd name="connsiteY57" fmla="*/ 144823 h 586216"/>
                <a:gd name="connsiteX58" fmla="*/ 246696 w 609549"/>
                <a:gd name="connsiteY58" fmla="*/ 150434 h 586216"/>
                <a:gd name="connsiteX59" fmla="*/ 175892 w 609549"/>
                <a:gd name="connsiteY59" fmla="*/ 221140 h 586216"/>
                <a:gd name="connsiteX60" fmla="*/ 172463 w 609549"/>
                <a:gd name="connsiteY60" fmla="*/ 224611 h 586216"/>
                <a:gd name="connsiteX61" fmla="*/ 170130 w 609549"/>
                <a:gd name="connsiteY61" fmla="*/ 226560 h 586216"/>
                <a:gd name="connsiteX62" fmla="*/ 162274 w 609549"/>
                <a:gd name="connsiteY62" fmla="*/ 229936 h 586216"/>
                <a:gd name="connsiteX63" fmla="*/ 158702 w 609549"/>
                <a:gd name="connsiteY63" fmla="*/ 230269 h 586216"/>
                <a:gd name="connsiteX64" fmla="*/ 144942 w 609549"/>
                <a:gd name="connsiteY64" fmla="*/ 224611 h 586216"/>
                <a:gd name="connsiteX65" fmla="*/ 137609 w 609549"/>
                <a:gd name="connsiteY65" fmla="*/ 217288 h 586216"/>
                <a:gd name="connsiteX66" fmla="*/ 69804 w 609549"/>
                <a:gd name="connsiteY66" fmla="*/ 149578 h 586216"/>
                <a:gd name="connsiteX67" fmla="*/ 62519 w 609549"/>
                <a:gd name="connsiteY67" fmla="*/ 142255 h 586216"/>
                <a:gd name="connsiteX68" fmla="*/ 62519 w 609549"/>
                <a:gd name="connsiteY68" fmla="*/ 114819 h 586216"/>
                <a:gd name="connsiteX69" fmla="*/ 144942 w 609549"/>
                <a:gd name="connsiteY69" fmla="*/ 32464 h 586216"/>
                <a:gd name="connsiteX70" fmla="*/ 158702 w 609549"/>
                <a:gd name="connsiteY70" fmla="*/ 26758 h 586216"/>
                <a:gd name="connsiteX71" fmla="*/ 254809 w 609549"/>
                <a:gd name="connsiteY71" fmla="*/ 6542 h 586216"/>
                <a:gd name="connsiteX72" fmla="*/ 321015 w 609549"/>
                <a:gd name="connsiteY72" fmla="*/ 29913 h 586216"/>
                <a:gd name="connsiteX73" fmla="*/ 260017 w 609549"/>
                <a:gd name="connsiteY73" fmla="*/ 97465 h 586216"/>
                <a:gd name="connsiteX74" fmla="*/ 193067 w 609549"/>
                <a:gd name="connsiteY74" fmla="*/ 30626 h 586216"/>
                <a:gd name="connsiteX75" fmla="*/ 254809 w 609549"/>
                <a:gd name="connsiteY75" fmla="*/ 6542 h 586216"/>
                <a:gd name="connsiteX76" fmla="*/ 503105 w 609549"/>
                <a:gd name="connsiteY76" fmla="*/ 953 h 586216"/>
                <a:gd name="connsiteX77" fmla="*/ 538560 w 609549"/>
                <a:gd name="connsiteY77" fmla="*/ 10911 h 586216"/>
                <a:gd name="connsiteX78" fmla="*/ 542083 w 609549"/>
                <a:gd name="connsiteY78" fmla="*/ 30073 h 586216"/>
                <a:gd name="connsiteX79" fmla="*/ 465709 w 609549"/>
                <a:gd name="connsiteY79" fmla="*/ 106341 h 586216"/>
                <a:gd name="connsiteX80" fmla="*/ 465709 w 609549"/>
                <a:gd name="connsiteY80" fmla="*/ 139911 h 586216"/>
                <a:gd name="connsiteX81" fmla="*/ 542131 w 609549"/>
                <a:gd name="connsiteY81" fmla="*/ 216227 h 586216"/>
                <a:gd name="connsiteX82" fmla="*/ 538655 w 609549"/>
                <a:gd name="connsiteY82" fmla="*/ 235246 h 586216"/>
                <a:gd name="connsiteX83" fmla="*/ 442187 w 609549"/>
                <a:gd name="connsiteY83" fmla="*/ 237528 h 586216"/>
                <a:gd name="connsiteX84" fmla="*/ 399238 w 609549"/>
                <a:gd name="connsiteY84" fmla="*/ 280370 h 586216"/>
                <a:gd name="connsiteX85" fmla="*/ 328482 w 609549"/>
                <a:gd name="connsiteY85" fmla="*/ 209712 h 586216"/>
                <a:gd name="connsiteX86" fmla="*/ 372240 w 609549"/>
                <a:gd name="connsiteY86" fmla="*/ 166015 h 586216"/>
                <a:gd name="connsiteX87" fmla="*/ 400571 w 609549"/>
                <a:gd name="connsiteY87" fmla="*/ 36064 h 586216"/>
                <a:gd name="connsiteX88" fmla="*/ 503105 w 609549"/>
                <a:gd name="connsiteY88" fmla="*/ 953 h 58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609549" h="586216">
                  <a:moveTo>
                    <a:pt x="61288" y="383285"/>
                  </a:moveTo>
                  <a:cubicBezTo>
                    <a:pt x="64829" y="383106"/>
                    <a:pt x="68448" y="384367"/>
                    <a:pt x="71162" y="387101"/>
                  </a:cubicBezTo>
                  <a:lnTo>
                    <a:pt x="120018" y="435892"/>
                  </a:lnTo>
                  <a:cubicBezTo>
                    <a:pt x="125113" y="440933"/>
                    <a:pt x="125113" y="449160"/>
                    <a:pt x="120018" y="454200"/>
                  </a:cubicBezTo>
                  <a:lnTo>
                    <a:pt x="56639" y="517543"/>
                  </a:lnTo>
                  <a:cubicBezTo>
                    <a:pt x="50211" y="523963"/>
                    <a:pt x="39211" y="522013"/>
                    <a:pt x="35592" y="513644"/>
                  </a:cubicBezTo>
                  <a:cubicBezTo>
                    <a:pt x="17783" y="472794"/>
                    <a:pt x="23211" y="424288"/>
                    <a:pt x="51877" y="388099"/>
                  </a:cubicBezTo>
                  <a:cubicBezTo>
                    <a:pt x="54282" y="385079"/>
                    <a:pt x="57746" y="383463"/>
                    <a:pt x="61288" y="383285"/>
                  </a:cubicBezTo>
                  <a:close/>
                  <a:moveTo>
                    <a:pt x="235245" y="302810"/>
                  </a:moveTo>
                  <a:lnTo>
                    <a:pt x="306042" y="373466"/>
                  </a:lnTo>
                  <a:lnTo>
                    <a:pt x="258717" y="420680"/>
                  </a:lnTo>
                  <a:cubicBezTo>
                    <a:pt x="274667" y="464329"/>
                    <a:pt x="265192" y="515300"/>
                    <a:pt x="230246" y="550152"/>
                  </a:cubicBezTo>
                  <a:cubicBezTo>
                    <a:pt x="192919" y="587430"/>
                    <a:pt x="137644" y="595798"/>
                    <a:pt x="92223" y="575305"/>
                  </a:cubicBezTo>
                  <a:cubicBezTo>
                    <a:pt x="84701" y="571882"/>
                    <a:pt x="82892" y="561992"/>
                    <a:pt x="88748" y="556143"/>
                  </a:cubicBezTo>
                  <a:lnTo>
                    <a:pt x="165115" y="479877"/>
                  </a:lnTo>
                  <a:cubicBezTo>
                    <a:pt x="174399" y="470605"/>
                    <a:pt x="174399" y="455580"/>
                    <a:pt x="165115" y="446308"/>
                  </a:cubicBezTo>
                  <a:lnTo>
                    <a:pt x="88700" y="369995"/>
                  </a:lnTo>
                  <a:cubicBezTo>
                    <a:pt x="82844" y="364194"/>
                    <a:pt x="84653" y="354399"/>
                    <a:pt x="92128" y="350976"/>
                  </a:cubicBezTo>
                  <a:cubicBezTo>
                    <a:pt x="122789" y="337092"/>
                    <a:pt x="157973" y="336379"/>
                    <a:pt x="189111" y="348884"/>
                  </a:cubicBezTo>
                  <a:close/>
                  <a:moveTo>
                    <a:pt x="257958" y="161679"/>
                  </a:moveTo>
                  <a:lnTo>
                    <a:pt x="317251" y="220879"/>
                  </a:lnTo>
                  <a:lnTo>
                    <a:pt x="388070" y="291586"/>
                  </a:lnTo>
                  <a:lnTo>
                    <a:pt x="604906" y="508130"/>
                  </a:lnTo>
                  <a:cubicBezTo>
                    <a:pt x="611097" y="514311"/>
                    <a:pt x="611097" y="524344"/>
                    <a:pt x="604906" y="530526"/>
                  </a:cubicBezTo>
                  <a:lnTo>
                    <a:pt x="556567" y="578789"/>
                  </a:lnTo>
                  <a:cubicBezTo>
                    <a:pt x="553471" y="581880"/>
                    <a:pt x="549423" y="583449"/>
                    <a:pt x="545327" y="583449"/>
                  </a:cubicBezTo>
                  <a:cubicBezTo>
                    <a:pt x="541279" y="583449"/>
                    <a:pt x="537231" y="581880"/>
                    <a:pt x="534135" y="578789"/>
                  </a:cubicBezTo>
                  <a:lnTo>
                    <a:pt x="317251" y="362293"/>
                  </a:lnTo>
                  <a:lnTo>
                    <a:pt x="246481" y="291586"/>
                  </a:lnTo>
                  <a:lnTo>
                    <a:pt x="187140" y="232339"/>
                  </a:lnTo>
                  <a:close/>
                  <a:moveTo>
                    <a:pt x="58606" y="160814"/>
                  </a:moveTo>
                  <a:lnTo>
                    <a:pt x="126401" y="228498"/>
                  </a:lnTo>
                  <a:lnTo>
                    <a:pt x="111975" y="242899"/>
                  </a:lnTo>
                  <a:lnTo>
                    <a:pt x="119307" y="250219"/>
                  </a:lnTo>
                  <a:cubicBezTo>
                    <a:pt x="126877" y="257824"/>
                    <a:pt x="126877" y="270087"/>
                    <a:pt x="119307" y="277692"/>
                  </a:cubicBezTo>
                  <a:lnTo>
                    <a:pt x="115641" y="281352"/>
                  </a:lnTo>
                  <a:cubicBezTo>
                    <a:pt x="108024" y="288909"/>
                    <a:pt x="95741" y="288909"/>
                    <a:pt x="88123" y="281352"/>
                  </a:cubicBezTo>
                  <a:lnTo>
                    <a:pt x="5712" y="199029"/>
                  </a:lnTo>
                  <a:cubicBezTo>
                    <a:pt x="-1905" y="191424"/>
                    <a:pt x="-1905" y="179161"/>
                    <a:pt x="5712" y="171604"/>
                  </a:cubicBezTo>
                  <a:lnTo>
                    <a:pt x="9378" y="167944"/>
                  </a:lnTo>
                  <a:cubicBezTo>
                    <a:pt x="16948" y="160339"/>
                    <a:pt x="29231" y="160339"/>
                    <a:pt x="36849" y="167944"/>
                  </a:cubicBezTo>
                  <a:lnTo>
                    <a:pt x="44180" y="175264"/>
                  </a:lnTo>
                  <a:close/>
                  <a:moveTo>
                    <a:pt x="585775" y="66370"/>
                  </a:moveTo>
                  <a:cubicBezTo>
                    <a:pt x="589775" y="67101"/>
                    <a:pt x="593430" y="69680"/>
                    <a:pt x="595263" y="73839"/>
                  </a:cubicBezTo>
                  <a:cubicBezTo>
                    <a:pt x="613072" y="114675"/>
                    <a:pt x="607644" y="163212"/>
                    <a:pt x="578978" y="199341"/>
                  </a:cubicBezTo>
                  <a:cubicBezTo>
                    <a:pt x="574168" y="205379"/>
                    <a:pt x="565121" y="205854"/>
                    <a:pt x="559693" y="200387"/>
                  </a:cubicBezTo>
                  <a:lnTo>
                    <a:pt x="510789" y="151612"/>
                  </a:lnTo>
                  <a:cubicBezTo>
                    <a:pt x="505742" y="146526"/>
                    <a:pt x="505742" y="138349"/>
                    <a:pt x="510789" y="133262"/>
                  </a:cubicBezTo>
                  <a:lnTo>
                    <a:pt x="574216" y="69988"/>
                  </a:lnTo>
                  <a:cubicBezTo>
                    <a:pt x="577430" y="66756"/>
                    <a:pt x="581775" y="65639"/>
                    <a:pt x="585775" y="66370"/>
                  </a:cubicBezTo>
                  <a:close/>
                  <a:moveTo>
                    <a:pt x="158702" y="26758"/>
                  </a:moveTo>
                  <a:cubicBezTo>
                    <a:pt x="163655" y="26758"/>
                    <a:pt x="168654" y="28660"/>
                    <a:pt x="172463" y="32464"/>
                  </a:cubicBezTo>
                  <a:lnTo>
                    <a:pt x="179701" y="39691"/>
                  </a:lnTo>
                  <a:lnTo>
                    <a:pt x="246935" y="106831"/>
                  </a:lnTo>
                  <a:lnTo>
                    <a:pt x="254886" y="114819"/>
                  </a:lnTo>
                  <a:cubicBezTo>
                    <a:pt x="261457" y="121334"/>
                    <a:pt x="262362" y="131414"/>
                    <a:pt x="257600" y="138879"/>
                  </a:cubicBezTo>
                  <a:cubicBezTo>
                    <a:pt x="256839" y="140068"/>
                    <a:pt x="255934" y="141209"/>
                    <a:pt x="254886" y="142255"/>
                  </a:cubicBezTo>
                  <a:lnTo>
                    <a:pt x="252315" y="144823"/>
                  </a:lnTo>
                  <a:lnTo>
                    <a:pt x="246696" y="150434"/>
                  </a:lnTo>
                  <a:lnTo>
                    <a:pt x="175892" y="221140"/>
                  </a:lnTo>
                  <a:lnTo>
                    <a:pt x="172463" y="224611"/>
                  </a:lnTo>
                  <a:cubicBezTo>
                    <a:pt x="171702" y="225324"/>
                    <a:pt x="170940" y="225990"/>
                    <a:pt x="170130" y="226560"/>
                  </a:cubicBezTo>
                  <a:cubicBezTo>
                    <a:pt x="167749" y="228319"/>
                    <a:pt x="165083" y="229413"/>
                    <a:pt x="162274" y="229936"/>
                  </a:cubicBezTo>
                  <a:cubicBezTo>
                    <a:pt x="161083" y="230174"/>
                    <a:pt x="159893" y="230269"/>
                    <a:pt x="158702" y="230269"/>
                  </a:cubicBezTo>
                  <a:cubicBezTo>
                    <a:pt x="153703" y="230269"/>
                    <a:pt x="148751" y="228367"/>
                    <a:pt x="144942" y="224611"/>
                  </a:cubicBezTo>
                  <a:lnTo>
                    <a:pt x="137609" y="217288"/>
                  </a:lnTo>
                  <a:lnTo>
                    <a:pt x="69804" y="149578"/>
                  </a:lnTo>
                  <a:lnTo>
                    <a:pt x="62519" y="142255"/>
                  </a:lnTo>
                  <a:cubicBezTo>
                    <a:pt x="54900" y="134647"/>
                    <a:pt x="54900" y="122380"/>
                    <a:pt x="62519" y="114819"/>
                  </a:cubicBezTo>
                  <a:lnTo>
                    <a:pt x="144942" y="32464"/>
                  </a:lnTo>
                  <a:cubicBezTo>
                    <a:pt x="148751" y="28660"/>
                    <a:pt x="153750" y="26758"/>
                    <a:pt x="158702" y="26758"/>
                  </a:cubicBezTo>
                  <a:close/>
                  <a:moveTo>
                    <a:pt x="254809" y="6542"/>
                  </a:moveTo>
                  <a:cubicBezTo>
                    <a:pt x="277279" y="4029"/>
                    <a:pt x="300492" y="9424"/>
                    <a:pt x="321015" y="29913"/>
                  </a:cubicBezTo>
                  <a:cubicBezTo>
                    <a:pt x="380347" y="89193"/>
                    <a:pt x="337205" y="46124"/>
                    <a:pt x="260017" y="97465"/>
                  </a:cubicBezTo>
                  <a:lnTo>
                    <a:pt x="193067" y="30626"/>
                  </a:lnTo>
                  <a:cubicBezTo>
                    <a:pt x="210614" y="19479"/>
                    <a:pt x="232340" y="9056"/>
                    <a:pt x="254809" y="6542"/>
                  </a:cubicBezTo>
                  <a:close/>
                  <a:moveTo>
                    <a:pt x="503105" y="953"/>
                  </a:moveTo>
                  <a:cubicBezTo>
                    <a:pt x="515252" y="2468"/>
                    <a:pt x="527216" y="5788"/>
                    <a:pt x="538560" y="10911"/>
                  </a:cubicBezTo>
                  <a:cubicBezTo>
                    <a:pt x="546131" y="14334"/>
                    <a:pt x="547940" y="24224"/>
                    <a:pt x="542083" y="30073"/>
                  </a:cubicBezTo>
                  <a:lnTo>
                    <a:pt x="465709" y="106341"/>
                  </a:lnTo>
                  <a:cubicBezTo>
                    <a:pt x="456424" y="115613"/>
                    <a:pt x="456424" y="130639"/>
                    <a:pt x="465709" y="139911"/>
                  </a:cubicBezTo>
                  <a:lnTo>
                    <a:pt x="542131" y="216227"/>
                  </a:lnTo>
                  <a:cubicBezTo>
                    <a:pt x="547940" y="222028"/>
                    <a:pt x="546178" y="231823"/>
                    <a:pt x="538655" y="235246"/>
                  </a:cubicBezTo>
                  <a:cubicBezTo>
                    <a:pt x="508181" y="249035"/>
                    <a:pt x="473184" y="249844"/>
                    <a:pt x="442187" y="237528"/>
                  </a:cubicBezTo>
                  <a:lnTo>
                    <a:pt x="399238" y="280370"/>
                  </a:lnTo>
                  <a:lnTo>
                    <a:pt x="328482" y="209712"/>
                  </a:lnTo>
                  <a:lnTo>
                    <a:pt x="372240" y="166015"/>
                  </a:lnTo>
                  <a:cubicBezTo>
                    <a:pt x="356051" y="122270"/>
                    <a:pt x="365527" y="71060"/>
                    <a:pt x="400571" y="36064"/>
                  </a:cubicBezTo>
                  <a:cubicBezTo>
                    <a:pt x="428569" y="8106"/>
                    <a:pt x="466664" y="-3592"/>
                    <a:pt x="503105" y="953"/>
                  </a:cubicBezTo>
                  <a:close/>
                </a:path>
              </a:pathLst>
            </a:custGeom>
            <a:solidFill>
              <a:schemeClr val="bg1"/>
            </a:solidFill>
            <a:ln>
              <a:noFill/>
            </a:ln>
          </p:spPr>
          <p:txBody>
            <a:bodyPr/>
            <a:lstStyle/>
            <a:p>
              <a:endParaRPr lang="zh-CN" altLang="en-US" spc="600">
                <a:solidFill>
                  <a:schemeClr val="tx1">
                    <a:lumMod val="75000"/>
                    <a:lumOff val="25000"/>
                  </a:schemeClr>
                </a:solidFill>
                <a:cs typeface="+mn-ea"/>
                <a:sym typeface="+mn-lt"/>
              </a:endParaRPr>
            </a:p>
          </p:txBody>
        </p:sp>
        <p:sp>
          <p:nvSpPr>
            <p:cNvPr id="21" name="ïśḷíḓè"/>
            <p:cNvSpPr/>
            <p:nvPr/>
          </p:nvSpPr>
          <p:spPr bwMode="auto">
            <a:xfrm>
              <a:off x="7134441" y="5064156"/>
              <a:ext cx="597330" cy="574644"/>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chemeClr val="bg1"/>
            </a:solidFill>
            <a:ln>
              <a:noFill/>
            </a:ln>
          </p:spPr>
          <p:txBody>
            <a:bodyPr/>
            <a:lstStyle/>
            <a:p>
              <a:endParaRPr lang="zh-CN" altLang="en-US" spc="600">
                <a:solidFill>
                  <a:schemeClr val="tx1">
                    <a:lumMod val="75000"/>
                    <a:lumOff val="25000"/>
                  </a:schemeClr>
                </a:solidFill>
                <a:cs typeface="+mn-ea"/>
                <a:sym typeface="+mn-lt"/>
              </a:endParaRPr>
            </a:p>
          </p:txBody>
        </p:sp>
        <p:sp>
          <p:nvSpPr>
            <p:cNvPr id="22" name="îsľïďe"/>
            <p:cNvSpPr/>
            <p:nvPr/>
          </p:nvSpPr>
          <p:spPr bwMode="auto">
            <a:xfrm>
              <a:off x="7708100" y="3367816"/>
              <a:ext cx="668966" cy="541468"/>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chemeClr val="bg1"/>
            </a:solidFill>
            <a:ln>
              <a:noFill/>
            </a:ln>
          </p:spPr>
          <p:txBody>
            <a:bodyPr vert="horz" wrap="square" lIns="91440" tIns="45720" rIns="91440" bIns="45720" numCol="1" anchor="t" anchorCtr="0" compatLnSpc="1">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spc="600">
                <a:solidFill>
                  <a:schemeClr val="tx1">
                    <a:lumMod val="75000"/>
                    <a:lumOff val="25000"/>
                  </a:schemeClr>
                </a:solidFill>
                <a:cs typeface="+mn-ea"/>
                <a:sym typeface="+mn-lt"/>
              </a:endParaRPr>
            </a:p>
          </p:txBody>
        </p:sp>
        <p:grpSp>
          <p:nvGrpSpPr>
            <p:cNvPr id="23" name="î$ļîḓé"/>
            <p:cNvGrpSpPr/>
            <p:nvPr/>
          </p:nvGrpSpPr>
          <p:grpSpPr>
            <a:xfrm>
              <a:off x="1888879" y="1397449"/>
              <a:ext cx="4930135" cy="1056347"/>
              <a:chOff x="682766" y="1221513"/>
              <a:chExt cx="4930135" cy="1056347"/>
            </a:xfrm>
          </p:grpSpPr>
          <p:sp>
            <p:nvSpPr>
              <p:cNvPr id="32" name="îṥľiḑè"/>
              <p:cNvSpPr/>
              <p:nvPr/>
            </p:nvSpPr>
            <p:spPr bwMode="auto">
              <a:xfrm>
                <a:off x="682766" y="1634394"/>
                <a:ext cx="4930135" cy="643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defRPr/>
                </a:pPr>
                <a:r>
                  <a:rPr lang="zh-CN" altLang="en-US" sz="1400" spc="300" dirty="0">
                    <a:solidFill>
                      <a:schemeClr val="tx1">
                        <a:lumMod val="75000"/>
                        <a:lumOff val="25000"/>
                      </a:schemeClr>
                    </a:solidFill>
                    <a:cs typeface="+mn-ea"/>
                    <a:sym typeface="+mn-lt"/>
                  </a:rPr>
                  <a:t>双击在此添加你的文本信息内容双击在此添加你的文本信息内容双击在此添加你的文本信息内容</a:t>
                </a:r>
                <a:endParaRPr lang="en-US" altLang="zh-CN" sz="1400" dirty="0">
                  <a:solidFill>
                    <a:schemeClr val="tx1">
                      <a:lumMod val="75000"/>
                      <a:lumOff val="25000"/>
                    </a:schemeClr>
                  </a:solidFill>
                  <a:cs typeface="+mn-ea"/>
                  <a:sym typeface="+mn-lt"/>
                </a:endParaRPr>
              </a:p>
            </p:txBody>
          </p:sp>
          <p:sp>
            <p:nvSpPr>
              <p:cNvPr id="33" name="îsļîḋê"/>
              <p:cNvSpPr txBox="1"/>
              <p:nvPr/>
            </p:nvSpPr>
            <p:spPr bwMode="auto">
              <a:xfrm>
                <a:off x="1577477" y="1221513"/>
                <a:ext cx="403542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pc="600" dirty="0">
                    <a:solidFill>
                      <a:schemeClr val="tx1">
                        <a:lumMod val="75000"/>
                        <a:lumOff val="25000"/>
                      </a:schemeClr>
                    </a:solidFill>
                    <a:cs typeface="+mn-ea"/>
                    <a:sym typeface="+mn-lt"/>
                  </a:rPr>
                  <a:t>输入标题</a:t>
                </a:r>
                <a:endParaRPr lang="en-US" altLang="zh-CN" spc="600" dirty="0">
                  <a:solidFill>
                    <a:schemeClr val="tx1">
                      <a:lumMod val="75000"/>
                      <a:lumOff val="25000"/>
                    </a:schemeClr>
                  </a:solidFill>
                  <a:cs typeface="+mn-ea"/>
                  <a:sym typeface="+mn-lt"/>
                </a:endParaRPr>
              </a:p>
            </p:txBody>
          </p:sp>
        </p:grpSp>
        <p:grpSp>
          <p:nvGrpSpPr>
            <p:cNvPr id="24" name="î$1ïḓê"/>
            <p:cNvGrpSpPr/>
            <p:nvPr/>
          </p:nvGrpSpPr>
          <p:grpSpPr>
            <a:xfrm>
              <a:off x="1279402" y="3161826"/>
              <a:ext cx="4930135" cy="1056347"/>
              <a:chOff x="682766" y="2859469"/>
              <a:chExt cx="4930135" cy="1056347"/>
            </a:xfrm>
          </p:grpSpPr>
          <p:sp>
            <p:nvSpPr>
              <p:cNvPr id="30" name="îṧļîďè"/>
              <p:cNvSpPr/>
              <p:nvPr/>
            </p:nvSpPr>
            <p:spPr bwMode="auto">
              <a:xfrm>
                <a:off x="682766" y="3272350"/>
                <a:ext cx="4930135" cy="643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defRPr/>
                </a:pPr>
                <a:r>
                  <a:rPr lang="zh-CN" altLang="en-US" sz="1400" spc="300" dirty="0">
                    <a:solidFill>
                      <a:schemeClr val="tx1">
                        <a:lumMod val="75000"/>
                        <a:lumOff val="25000"/>
                      </a:schemeClr>
                    </a:solidFill>
                    <a:cs typeface="+mn-ea"/>
                    <a:sym typeface="+mn-lt"/>
                  </a:rPr>
                  <a:t>双击在此添加你的文本信息内容双击在此添加你的文本信息内容双击在此添加你的文本信息内容</a:t>
                </a:r>
                <a:endParaRPr lang="en-US" altLang="zh-CN" sz="1400" dirty="0">
                  <a:solidFill>
                    <a:schemeClr val="tx1">
                      <a:lumMod val="75000"/>
                      <a:lumOff val="25000"/>
                    </a:schemeClr>
                  </a:solidFill>
                  <a:cs typeface="+mn-ea"/>
                  <a:sym typeface="+mn-lt"/>
                </a:endParaRPr>
              </a:p>
            </p:txBody>
          </p:sp>
          <p:sp>
            <p:nvSpPr>
              <p:cNvPr id="31" name="iśľiḍè"/>
              <p:cNvSpPr txBox="1"/>
              <p:nvPr/>
            </p:nvSpPr>
            <p:spPr bwMode="auto">
              <a:xfrm>
                <a:off x="1577477" y="2859469"/>
                <a:ext cx="403542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pc="600" dirty="0">
                    <a:solidFill>
                      <a:schemeClr val="tx1">
                        <a:lumMod val="75000"/>
                        <a:lumOff val="25000"/>
                      </a:schemeClr>
                    </a:solidFill>
                    <a:cs typeface="+mn-ea"/>
                    <a:sym typeface="+mn-lt"/>
                  </a:rPr>
                  <a:t>输入标题</a:t>
                </a:r>
                <a:endParaRPr lang="en-US" altLang="zh-CN" spc="600" dirty="0">
                  <a:solidFill>
                    <a:schemeClr val="tx1">
                      <a:lumMod val="75000"/>
                      <a:lumOff val="25000"/>
                    </a:schemeClr>
                  </a:solidFill>
                  <a:cs typeface="+mn-ea"/>
                  <a:sym typeface="+mn-lt"/>
                </a:endParaRPr>
              </a:p>
            </p:txBody>
          </p:sp>
        </p:grpSp>
        <p:grpSp>
          <p:nvGrpSpPr>
            <p:cNvPr id="25" name="îşliḓé"/>
            <p:cNvGrpSpPr/>
            <p:nvPr/>
          </p:nvGrpSpPr>
          <p:grpSpPr>
            <a:xfrm>
              <a:off x="669925" y="4823305"/>
              <a:ext cx="4930135" cy="1056347"/>
              <a:chOff x="682766" y="2859469"/>
              <a:chExt cx="4930135" cy="1056347"/>
            </a:xfrm>
          </p:grpSpPr>
          <p:sp>
            <p:nvSpPr>
              <p:cNvPr id="28" name="îṧ1íďê"/>
              <p:cNvSpPr/>
              <p:nvPr/>
            </p:nvSpPr>
            <p:spPr bwMode="auto">
              <a:xfrm>
                <a:off x="682766" y="3272350"/>
                <a:ext cx="4930135" cy="643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defRPr/>
                </a:pPr>
                <a:r>
                  <a:rPr lang="zh-CN" altLang="en-US" sz="1400" spc="300" dirty="0">
                    <a:solidFill>
                      <a:schemeClr val="tx1">
                        <a:lumMod val="75000"/>
                        <a:lumOff val="25000"/>
                      </a:schemeClr>
                    </a:solidFill>
                    <a:cs typeface="+mn-ea"/>
                    <a:sym typeface="+mn-lt"/>
                  </a:rPr>
                  <a:t>双击在此添加你的文本信息内容双击在此添加你的文本信息内容双击在此添加你的文本信息内容</a:t>
                </a:r>
                <a:endParaRPr lang="en-US" altLang="zh-CN" sz="1400" dirty="0">
                  <a:solidFill>
                    <a:schemeClr val="tx1">
                      <a:lumMod val="75000"/>
                      <a:lumOff val="25000"/>
                    </a:schemeClr>
                  </a:solidFill>
                  <a:cs typeface="+mn-ea"/>
                  <a:sym typeface="+mn-lt"/>
                </a:endParaRPr>
              </a:p>
            </p:txBody>
          </p:sp>
          <p:sp>
            <p:nvSpPr>
              <p:cNvPr id="29" name="ïṩḻiḑê"/>
              <p:cNvSpPr txBox="1"/>
              <p:nvPr/>
            </p:nvSpPr>
            <p:spPr bwMode="auto">
              <a:xfrm>
                <a:off x="1577477" y="2859469"/>
                <a:ext cx="403542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pc="600" dirty="0">
                    <a:solidFill>
                      <a:schemeClr val="tx1">
                        <a:lumMod val="75000"/>
                        <a:lumOff val="25000"/>
                      </a:schemeClr>
                    </a:solidFill>
                    <a:cs typeface="+mn-ea"/>
                    <a:sym typeface="+mn-lt"/>
                  </a:rPr>
                  <a:t>输入标题</a:t>
                </a:r>
                <a:endParaRPr lang="en-US" altLang="zh-CN" spc="600" dirty="0">
                  <a:solidFill>
                    <a:schemeClr val="tx1">
                      <a:lumMod val="75000"/>
                      <a:lumOff val="25000"/>
                    </a:schemeClr>
                  </a:solidFill>
                  <a:cs typeface="+mn-ea"/>
                  <a:sym typeface="+mn-lt"/>
                </a:endParaRPr>
              </a:p>
            </p:txBody>
          </p:sp>
        </p:grpSp>
        <p:cxnSp>
          <p:nvCxnSpPr>
            <p:cNvPr id="26" name="直接连接符 25"/>
            <p:cNvCxnSpPr/>
            <p:nvPr/>
          </p:nvCxnSpPr>
          <p:spPr>
            <a:xfrm>
              <a:off x="669925" y="2931273"/>
              <a:ext cx="5945153"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669925" y="4448726"/>
              <a:ext cx="5335676"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right)">
                                      <p:cBhvr>
                                        <p:cTn id="7" dur="1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1253458d-ba0b-4d2e-bb13-2c77dfe53ff7"/>
          <p:cNvGrpSpPr>
            <a:grpSpLocks noChangeAspect="1"/>
          </p:cNvGrpSpPr>
          <p:nvPr/>
        </p:nvGrpSpPr>
        <p:grpSpPr>
          <a:xfrm>
            <a:off x="2603769" y="857366"/>
            <a:ext cx="7093710" cy="6000637"/>
            <a:chOff x="2603769" y="857366"/>
            <a:chExt cx="7093710" cy="6000637"/>
          </a:xfrm>
        </p:grpSpPr>
        <p:sp>
          <p:nvSpPr>
            <p:cNvPr id="16" name="îṣļîḑé-Oval 42"/>
            <p:cNvSpPr/>
            <p:nvPr/>
          </p:nvSpPr>
          <p:spPr>
            <a:xfrm>
              <a:off x="8041938" y="1714600"/>
              <a:ext cx="628339" cy="628339"/>
            </a:xfrm>
            <a:prstGeom prst="ellipse">
              <a:avLst/>
            </a:prstGeom>
            <a:solidFill>
              <a:schemeClr val="tx1">
                <a:lumMod val="75000"/>
                <a:lumOff val="25000"/>
              </a:schemeClr>
            </a:solidFill>
            <a:ln w="12700" cap="flat">
              <a:noFill/>
              <a:miter lim="400000"/>
            </a:ln>
            <a:effectLst>
              <a:outerShdw blurRad="50800" dist="38100" dir="5400000" algn="t" rotWithShape="0">
                <a:prstClr val="black">
                  <a:alpha val="40000"/>
                </a:prstClr>
              </a:outerShdw>
            </a:effectLst>
          </p:spPr>
          <p:txBody>
            <a:bodyPr anchor="ctr"/>
            <a:lstStyle/>
            <a:p>
              <a:pPr algn="ctr"/>
              <a:endParaRPr>
                <a:solidFill>
                  <a:schemeClr val="tx1">
                    <a:lumMod val="75000"/>
                    <a:lumOff val="25000"/>
                  </a:schemeClr>
                </a:solidFill>
                <a:cs typeface="+mn-ea"/>
                <a:sym typeface="+mn-lt"/>
              </a:endParaRPr>
            </a:p>
          </p:txBody>
        </p:sp>
        <p:sp>
          <p:nvSpPr>
            <p:cNvPr id="17" name="îṣļîḑé-Freeform: Shape 43"/>
            <p:cNvSpPr/>
            <p:nvPr/>
          </p:nvSpPr>
          <p:spPr>
            <a:xfrm>
              <a:off x="8176582" y="1849242"/>
              <a:ext cx="359051" cy="359055"/>
            </a:xfrm>
            <a:custGeom>
              <a:avLst/>
              <a:gdLst/>
              <a:ahLst/>
              <a:cxnLst>
                <a:cxn ang="0">
                  <a:pos x="wd2" y="hd2"/>
                </a:cxn>
                <a:cxn ang="5400000">
                  <a:pos x="wd2" y="hd2"/>
                </a:cxn>
                <a:cxn ang="10800000">
                  <a:pos x="wd2" y="hd2"/>
                </a:cxn>
                <a:cxn ang="16200000">
                  <a:pos x="wd2" y="hd2"/>
                </a:cxn>
              </a:cxnLst>
              <a:rect l="0" t="0" r="r" b="b"/>
              <a:pathLst>
                <a:path w="21600" h="21600" extrusionOk="0">
                  <a:moveTo>
                    <a:pt x="12260" y="14462"/>
                  </a:moveTo>
                  <a:cubicBezTo>
                    <a:pt x="10237" y="15268"/>
                    <a:pt x="7944" y="14282"/>
                    <a:pt x="7138" y="12260"/>
                  </a:cubicBezTo>
                  <a:cubicBezTo>
                    <a:pt x="6332" y="10238"/>
                    <a:pt x="7318" y="7944"/>
                    <a:pt x="9340" y="7138"/>
                  </a:cubicBezTo>
                  <a:cubicBezTo>
                    <a:pt x="11363" y="6332"/>
                    <a:pt x="13656" y="7318"/>
                    <a:pt x="14462" y="9340"/>
                  </a:cubicBezTo>
                  <a:cubicBezTo>
                    <a:pt x="15268" y="11362"/>
                    <a:pt x="14282" y="13656"/>
                    <a:pt x="12260" y="14462"/>
                  </a:cubicBezTo>
                  <a:close/>
                  <a:moveTo>
                    <a:pt x="19602" y="9782"/>
                  </a:moveTo>
                  <a:cubicBezTo>
                    <a:pt x="20834" y="9090"/>
                    <a:pt x="21600" y="8617"/>
                    <a:pt x="21600" y="8617"/>
                  </a:cubicBezTo>
                  <a:lnTo>
                    <a:pt x="20140" y="4954"/>
                  </a:lnTo>
                  <a:cubicBezTo>
                    <a:pt x="20140" y="4954"/>
                    <a:pt x="19254" y="5138"/>
                    <a:pt x="17878" y="5484"/>
                  </a:cubicBezTo>
                  <a:cubicBezTo>
                    <a:pt x="17340" y="4770"/>
                    <a:pt x="16700" y="4141"/>
                    <a:pt x="15975" y="3619"/>
                  </a:cubicBezTo>
                  <a:cubicBezTo>
                    <a:pt x="16319" y="2115"/>
                    <a:pt x="16483" y="1130"/>
                    <a:pt x="16483" y="1130"/>
                  </a:cubicBezTo>
                  <a:lnTo>
                    <a:pt x="13896" y="17"/>
                  </a:lnTo>
                  <a:cubicBezTo>
                    <a:pt x="13896" y="17"/>
                    <a:pt x="13292" y="816"/>
                    <a:pt x="12435" y="2100"/>
                  </a:cubicBezTo>
                  <a:cubicBezTo>
                    <a:pt x="11667" y="1958"/>
                    <a:pt x="9929" y="1990"/>
                    <a:pt x="9794" y="2006"/>
                  </a:cubicBezTo>
                  <a:cubicBezTo>
                    <a:pt x="9096" y="770"/>
                    <a:pt x="8616" y="0"/>
                    <a:pt x="8616" y="0"/>
                  </a:cubicBezTo>
                  <a:lnTo>
                    <a:pt x="4955" y="1460"/>
                  </a:lnTo>
                  <a:cubicBezTo>
                    <a:pt x="4955" y="1460"/>
                    <a:pt x="5136" y="2351"/>
                    <a:pt x="5481" y="3734"/>
                  </a:cubicBezTo>
                  <a:cubicBezTo>
                    <a:pt x="4778" y="4264"/>
                    <a:pt x="4157" y="4895"/>
                    <a:pt x="3639" y="5608"/>
                  </a:cubicBezTo>
                  <a:cubicBezTo>
                    <a:pt x="2127" y="5266"/>
                    <a:pt x="1135" y="5104"/>
                    <a:pt x="1135" y="5104"/>
                  </a:cubicBezTo>
                  <a:lnTo>
                    <a:pt x="22" y="7692"/>
                  </a:lnTo>
                  <a:cubicBezTo>
                    <a:pt x="22" y="7692"/>
                    <a:pt x="819" y="8298"/>
                    <a:pt x="2103" y="9154"/>
                  </a:cubicBezTo>
                  <a:cubicBezTo>
                    <a:pt x="1955" y="9941"/>
                    <a:pt x="1990" y="11679"/>
                    <a:pt x="2004" y="11801"/>
                  </a:cubicBezTo>
                  <a:cubicBezTo>
                    <a:pt x="768" y="12502"/>
                    <a:pt x="0" y="12983"/>
                    <a:pt x="0" y="12983"/>
                  </a:cubicBezTo>
                  <a:lnTo>
                    <a:pt x="1460" y="16645"/>
                  </a:lnTo>
                  <a:cubicBezTo>
                    <a:pt x="1460" y="16645"/>
                    <a:pt x="2351" y="16467"/>
                    <a:pt x="3732" y="16126"/>
                  </a:cubicBezTo>
                  <a:cubicBezTo>
                    <a:pt x="4263" y="16831"/>
                    <a:pt x="4896" y="17454"/>
                    <a:pt x="5611" y="17973"/>
                  </a:cubicBezTo>
                  <a:cubicBezTo>
                    <a:pt x="5273" y="19468"/>
                    <a:pt x="5112" y="20448"/>
                    <a:pt x="5112" y="20448"/>
                  </a:cubicBezTo>
                  <a:lnTo>
                    <a:pt x="7642" y="21536"/>
                  </a:lnTo>
                  <a:cubicBezTo>
                    <a:pt x="7642" y="21536"/>
                    <a:pt x="8236" y="20755"/>
                    <a:pt x="9083" y="19495"/>
                  </a:cubicBezTo>
                  <a:cubicBezTo>
                    <a:pt x="9914" y="19659"/>
                    <a:pt x="11699" y="19617"/>
                    <a:pt x="11812" y="19605"/>
                  </a:cubicBezTo>
                  <a:cubicBezTo>
                    <a:pt x="12507" y="20836"/>
                    <a:pt x="12984" y="21600"/>
                    <a:pt x="12984" y="21600"/>
                  </a:cubicBezTo>
                  <a:lnTo>
                    <a:pt x="16645" y="20140"/>
                  </a:lnTo>
                  <a:cubicBezTo>
                    <a:pt x="16645" y="20140"/>
                    <a:pt x="16465" y="19256"/>
                    <a:pt x="16122" y="17881"/>
                  </a:cubicBezTo>
                  <a:cubicBezTo>
                    <a:pt x="16854" y="17330"/>
                    <a:pt x="17498" y="16672"/>
                    <a:pt x="18029" y="15924"/>
                  </a:cubicBezTo>
                  <a:cubicBezTo>
                    <a:pt x="19510" y="16258"/>
                    <a:pt x="20478" y="16419"/>
                    <a:pt x="20478" y="16419"/>
                  </a:cubicBezTo>
                  <a:lnTo>
                    <a:pt x="21566" y="13889"/>
                  </a:lnTo>
                  <a:cubicBezTo>
                    <a:pt x="21566" y="13889"/>
                    <a:pt x="20777" y="13294"/>
                    <a:pt x="19508" y="12446"/>
                  </a:cubicBezTo>
                  <a:cubicBezTo>
                    <a:pt x="19652" y="11675"/>
                    <a:pt x="19618" y="9922"/>
                    <a:pt x="19602" y="9782"/>
                  </a:cubicBezTo>
                  <a:close/>
                </a:path>
              </a:pathLst>
            </a:custGeom>
            <a:solidFill>
              <a:srgbClr val="FFFFFF"/>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18" name="îṣļîḑé-Rectangle 41"/>
            <p:cNvSpPr/>
            <p:nvPr/>
          </p:nvSpPr>
          <p:spPr>
            <a:xfrm>
              <a:off x="7414251" y="2511825"/>
              <a:ext cx="1992960" cy="1032058"/>
            </a:xfrm>
            <a:prstGeom prst="rect">
              <a:avLst/>
            </a:prstGeom>
            <a:noFill/>
            <a:ln w="12700" cap="flat">
              <a:noFill/>
              <a:miter lim="400000"/>
            </a:ln>
            <a:effectLst/>
          </p:spPr>
          <p:txBody>
            <a:bodyPr wrap="square" lIns="0" tIns="0" rIns="0" bIns="0" anchor="t">
              <a:noAutofit/>
            </a:bodyPr>
            <a:lstStyle/>
            <a:p>
              <a:pP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cs typeface="+mn-ea"/>
                <a:sym typeface="+mn-lt"/>
              </a:endParaRPr>
            </a:p>
          </p:txBody>
        </p:sp>
        <p:sp>
          <p:nvSpPr>
            <p:cNvPr id="19" name="îṣļîḑé-Oval 38"/>
            <p:cNvSpPr/>
            <p:nvPr/>
          </p:nvSpPr>
          <p:spPr>
            <a:xfrm>
              <a:off x="8339963" y="3868297"/>
              <a:ext cx="628339" cy="628339"/>
            </a:xfrm>
            <a:prstGeom prst="ellipse">
              <a:avLst/>
            </a:prstGeom>
            <a:solidFill>
              <a:srgbClr val="D2A277"/>
            </a:solidFill>
            <a:ln w="12700" cap="flat">
              <a:noFill/>
              <a:miter lim="400000"/>
            </a:ln>
            <a:effectLst>
              <a:outerShdw blurRad="50800" dist="38100" dir="5400000" algn="t" rotWithShape="0">
                <a:prstClr val="black">
                  <a:alpha val="40000"/>
                </a:prstClr>
              </a:outerShdw>
            </a:effectLst>
          </p:spPr>
          <p:txBody>
            <a:bodyPr anchor="ctr"/>
            <a:lstStyle/>
            <a:p>
              <a:pPr algn="ctr"/>
              <a:endParaRPr>
                <a:solidFill>
                  <a:schemeClr val="tx1">
                    <a:lumMod val="75000"/>
                    <a:lumOff val="25000"/>
                  </a:schemeClr>
                </a:solidFill>
                <a:cs typeface="+mn-ea"/>
                <a:sym typeface="+mn-lt"/>
              </a:endParaRPr>
            </a:p>
          </p:txBody>
        </p:sp>
        <p:sp>
          <p:nvSpPr>
            <p:cNvPr id="20" name="îṣļîḑé-Freeform: Shape 39"/>
            <p:cNvSpPr/>
            <p:nvPr/>
          </p:nvSpPr>
          <p:spPr>
            <a:xfrm>
              <a:off x="8474606" y="4049182"/>
              <a:ext cx="359052" cy="266568"/>
            </a:xfrm>
            <a:custGeom>
              <a:avLst/>
              <a:gdLst/>
              <a:ahLst/>
              <a:cxnLst>
                <a:cxn ang="0">
                  <a:pos x="wd2" y="hd2"/>
                </a:cxn>
                <a:cxn ang="5400000">
                  <a:pos x="wd2" y="hd2"/>
                </a:cxn>
                <a:cxn ang="10800000">
                  <a:pos x="wd2" y="hd2"/>
                </a:cxn>
                <a:cxn ang="16200000">
                  <a:pos x="wd2" y="hd2"/>
                </a:cxn>
              </a:cxnLst>
              <a:rect l="0" t="0" r="r" b="b"/>
              <a:pathLst>
                <a:path w="21600" h="21600" extrusionOk="0">
                  <a:moveTo>
                    <a:pt x="20085" y="8532"/>
                  </a:moveTo>
                  <a:lnTo>
                    <a:pt x="17798" y="8532"/>
                  </a:lnTo>
                  <a:lnTo>
                    <a:pt x="17798" y="12676"/>
                  </a:lnTo>
                  <a:cubicBezTo>
                    <a:pt x="17798" y="14711"/>
                    <a:pt x="16603" y="16373"/>
                    <a:pt x="15079" y="16373"/>
                  </a:cubicBezTo>
                  <a:lnTo>
                    <a:pt x="9158" y="16373"/>
                  </a:lnTo>
                  <a:lnTo>
                    <a:pt x="9158" y="17810"/>
                  </a:lnTo>
                  <a:cubicBezTo>
                    <a:pt x="9158" y="18927"/>
                    <a:pt x="9837" y="19832"/>
                    <a:pt x="10673" y="19832"/>
                  </a:cubicBezTo>
                  <a:lnTo>
                    <a:pt x="16728" y="19832"/>
                  </a:lnTo>
                  <a:lnTo>
                    <a:pt x="19181" y="21600"/>
                  </a:lnTo>
                  <a:lnTo>
                    <a:pt x="19181" y="19832"/>
                  </a:lnTo>
                  <a:lnTo>
                    <a:pt x="20085" y="19832"/>
                  </a:lnTo>
                  <a:cubicBezTo>
                    <a:pt x="20922" y="19832"/>
                    <a:pt x="21600" y="18927"/>
                    <a:pt x="21600" y="17810"/>
                  </a:cubicBezTo>
                  <a:lnTo>
                    <a:pt x="21600" y="10554"/>
                  </a:lnTo>
                  <a:cubicBezTo>
                    <a:pt x="21600" y="9438"/>
                    <a:pt x="20922" y="8532"/>
                    <a:pt x="20085" y="8532"/>
                  </a:cubicBezTo>
                  <a:close/>
                  <a:moveTo>
                    <a:pt x="6912" y="15450"/>
                  </a:moveTo>
                  <a:lnTo>
                    <a:pt x="6689" y="15450"/>
                  </a:lnTo>
                  <a:lnTo>
                    <a:pt x="2592" y="18372"/>
                  </a:lnTo>
                  <a:lnTo>
                    <a:pt x="2592" y="15450"/>
                  </a:lnTo>
                  <a:lnTo>
                    <a:pt x="2074" y="15450"/>
                  </a:lnTo>
                  <a:cubicBezTo>
                    <a:pt x="928" y="15450"/>
                    <a:pt x="0" y="14211"/>
                    <a:pt x="0" y="12683"/>
                  </a:cubicBezTo>
                  <a:lnTo>
                    <a:pt x="0" y="2767"/>
                  </a:lnTo>
                  <a:cubicBezTo>
                    <a:pt x="0" y="1239"/>
                    <a:pt x="928" y="0"/>
                    <a:pt x="2074" y="0"/>
                  </a:cubicBezTo>
                  <a:lnTo>
                    <a:pt x="15034" y="0"/>
                  </a:lnTo>
                  <a:cubicBezTo>
                    <a:pt x="16179" y="0"/>
                    <a:pt x="17107" y="1239"/>
                    <a:pt x="17107" y="2767"/>
                  </a:cubicBezTo>
                  <a:lnTo>
                    <a:pt x="17107" y="4381"/>
                  </a:lnTo>
                  <a:lnTo>
                    <a:pt x="17107" y="8532"/>
                  </a:lnTo>
                  <a:lnTo>
                    <a:pt x="17107" y="12676"/>
                  </a:lnTo>
                  <a:cubicBezTo>
                    <a:pt x="17107" y="14205"/>
                    <a:pt x="16224" y="15450"/>
                    <a:pt x="15079" y="15450"/>
                  </a:cubicBezTo>
                  <a:lnTo>
                    <a:pt x="9158" y="15450"/>
                  </a:lnTo>
                  <a:cubicBezTo>
                    <a:pt x="9158" y="15450"/>
                    <a:pt x="6912" y="15450"/>
                    <a:pt x="6912" y="15450"/>
                  </a:cubicBezTo>
                  <a:close/>
                </a:path>
              </a:pathLst>
            </a:custGeom>
            <a:solidFill>
              <a:srgbClr val="FFFFFF"/>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21" name="îṣļîḑé-Rectangle 37"/>
            <p:cNvSpPr/>
            <p:nvPr/>
          </p:nvSpPr>
          <p:spPr>
            <a:xfrm>
              <a:off x="7704519" y="4648572"/>
              <a:ext cx="1992960" cy="1025314"/>
            </a:xfrm>
            <a:prstGeom prst="rect">
              <a:avLst/>
            </a:prstGeom>
            <a:noFill/>
            <a:ln w="12700" cap="flat">
              <a:noFill/>
              <a:miter lim="400000"/>
            </a:ln>
            <a:effectLst/>
          </p:spPr>
          <p:txBody>
            <a:bodyPr wrap="square" lIns="0" tIns="0" rIns="0" bIns="0" anchor="t">
              <a:noAutofit/>
            </a:bodyPr>
            <a:lstStyle/>
            <a:p>
              <a:pP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cs typeface="+mn-ea"/>
                <a:sym typeface="+mn-lt"/>
              </a:endParaRPr>
            </a:p>
          </p:txBody>
        </p:sp>
        <p:sp>
          <p:nvSpPr>
            <p:cNvPr id="22" name="îṣļîḑé-Oval 34"/>
            <p:cNvSpPr/>
            <p:nvPr/>
          </p:nvSpPr>
          <p:spPr>
            <a:xfrm>
              <a:off x="5761593" y="857366"/>
              <a:ext cx="628339" cy="628339"/>
            </a:xfrm>
            <a:prstGeom prst="ellipse">
              <a:avLst/>
            </a:prstGeom>
            <a:solidFill>
              <a:srgbClr val="D2A277"/>
            </a:solidFill>
            <a:ln w="12700" cap="flat">
              <a:noFill/>
              <a:miter lim="400000"/>
            </a:ln>
            <a:effectLst>
              <a:outerShdw blurRad="50800" dist="38100" dir="5400000" algn="t" rotWithShape="0">
                <a:prstClr val="black">
                  <a:alpha val="40000"/>
                </a:prstClr>
              </a:outerShdw>
            </a:effectLst>
          </p:spPr>
          <p:txBody>
            <a:bodyPr anchor="ctr"/>
            <a:lstStyle/>
            <a:p>
              <a:pPr algn="ctr"/>
              <a:endParaRPr>
                <a:solidFill>
                  <a:schemeClr val="tx1">
                    <a:lumMod val="75000"/>
                    <a:lumOff val="25000"/>
                  </a:schemeClr>
                </a:solidFill>
                <a:cs typeface="+mn-ea"/>
                <a:sym typeface="+mn-lt"/>
              </a:endParaRPr>
            </a:p>
          </p:txBody>
        </p:sp>
        <p:sp>
          <p:nvSpPr>
            <p:cNvPr id="23" name="îṣļîḑé-Freeform: Shape 35"/>
            <p:cNvSpPr/>
            <p:nvPr/>
          </p:nvSpPr>
          <p:spPr>
            <a:xfrm>
              <a:off x="5896236" y="1011084"/>
              <a:ext cx="359052" cy="320902"/>
            </a:xfrm>
            <a:custGeom>
              <a:avLst/>
              <a:gdLst/>
              <a:ahLst/>
              <a:cxnLst>
                <a:cxn ang="0">
                  <a:pos x="wd2" y="hd2"/>
                </a:cxn>
                <a:cxn ang="5400000">
                  <a:pos x="wd2" y="hd2"/>
                </a:cxn>
                <a:cxn ang="10800000">
                  <a:pos x="wd2" y="hd2"/>
                </a:cxn>
                <a:cxn ang="16200000">
                  <a:pos x="wd2" y="hd2"/>
                </a:cxn>
              </a:cxnLst>
              <a:rect l="0" t="0" r="r" b="b"/>
              <a:pathLst>
                <a:path w="21600" h="21484" extrusionOk="0">
                  <a:moveTo>
                    <a:pt x="19415" y="16649"/>
                  </a:moveTo>
                  <a:cubicBezTo>
                    <a:pt x="20161" y="16995"/>
                    <a:pt x="20794" y="17015"/>
                    <a:pt x="20797" y="18016"/>
                  </a:cubicBezTo>
                  <a:lnTo>
                    <a:pt x="21600" y="21484"/>
                  </a:lnTo>
                  <a:lnTo>
                    <a:pt x="0" y="21484"/>
                  </a:lnTo>
                  <a:cubicBezTo>
                    <a:pt x="91" y="20771"/>
                    <a:pt x="349" y="19060"/>
                    <a:pt x="573" y="18136"/>
                  </a:cubicBezTo>
                  <a:cubicBezTo>
                    <a:pt x="679" y="17700"/>
                    <a:pt x="1212" y="16975"/>
                    <a:pt x="2036" y="16624"/>
                  </a:cubicBezTo>
                  <a:cubicBezTo>
                    <a:pt x="4050" y="15766"/>
                    <a:pt x="6877" y="14370"/>
                    <a:pt x="7251" y="13724"/>
                  </a:cubicBezTo>
                  <a:cubicBezTo>
                    <a:pt x="7484" y="13323"/>
                    <a:pt x="7579" y="13743"/>
                    <a:pt x="7681" y="13421"/>
                  </a:cubicBezTo>
                  <a:cubicBezTo>
                    <a:pt x="7916" y="12679"/>
                    <a:pt x="7968" y="11587"/>
                    <a:pt x="7968" y="11587"/>
                  </a:cubicBezTo>
                  <a:cubicBezTo>
                    <a:pt x="7848" y="11494"/>
                    <a:pt x="7572" y="10786"/>
                    <a:pt x="7434" y="10117"/>
                  </a:cubicBezTo>
                  <a:cubicBezTo>
                    <a:pt x="7387" y="9891"/>
                    <a:pt x="7082" y="9884"/>
                    <a:pt x="6846" y="8995"/>
                  </a:cubicBezTo>
                  <a:cubicBezTo>
                    <a:pt x="6653" y="8263"/>
                    <a:pt x="6425" y="7272"/>
                    <a:pt x="6518" y="6932"/>
                  </a:cubicBezTo>
                  <a:cubicBezTo>
                    <a:pt x="6566" y="6758"/>
                    <a:pt x="6695" y="6822"/>
                    <a:pt x="6716" y="6831"/>
                  </a:cubicBezTo>
                  <a:cubicBezTo>
                    <a:pt x="6697" y="6706"/>
                    <a:pt x="6673" y="6705"/>
                    <a:pt x="6649" y="6531"/>
                  </a:cubicBezTo>
                  <a:cubicBezTo>
                    <a:pt x="6603" y="6199"/>
                    <a:pt x="6428" y="5653"/>
                    <a:pt x="6414" y="5330"/>
                  </a:cubicBezTo>
                  <a:cubicBezTo>
                    <a:pt x="6302" y="2941"/>
                    <a:pt x="6814" y="1517"/>
                    <a:pt x="7802" y="834"/>
                  </a:cubicBezTo>
                  <a:cubicBezTo>
                    <a:pt x="8064" y="653"/>
                    <a:pt x="9136" y="145"/>
                    <a:pt x="9462" y="64"/>
                  </a:cubicBezTo>
                  <a:cubicBezTo>
                    <a:pt x="10187" y="-116"/>
                    <a:pt x="11659" y="109"/>
                    <a:pt x="12338" y="443"/>
                  </a:cubicBezTo>
                  <a:cubicBezTo>
                    <a:pt x="14203" y="1346"/>
                    <a:pt x="14766" y="2285"/>
                    <a:pt x="14624" y="5330"/>
                  </a:cubicBezTo>
                  <a:cubicBezTo>
                    <a:pt x="14599" y="5877"/>
                    <a:pt x="14486" y="6618"/>
                    <a:pt x="14433" y="6945"/>
                  </a:cubicBezTo>
                  <a:cubicBezTo>
                    <a:pt x="14521" y="6860"/>
                    <a:pt x="14606" y="6807"/>
                    <a:pt x="14679" y="6813"/>
                  </a:cubicBezTo>
                  <a:cubicBezTo>
                    <a:pt x="14982" y="6833"/>
                    <a:pt x="14696" y="8105"/>
                    <a:pt x="14460" y="8995"/>
                  </a:cubicBezTo>
                  <a:cubicBezTo>
                    <a:pt x="14225" y="9884"/>
                    <a:pt x="13904" y="9888"/>
                    <a:pt x="13872" y="10117"/>
                  </a:cubicBezTo>
                  <a:cubicBezTo>
                    <a:pt x="13761" y="10901"/>
                    <a:pt x="13490" y="11361"/>
                    <a:pt x="13347" y="11576"/>
                  </a:cubicBezTo>
                  <a:cubicBezTo>
                    <a:pt x="13347" y="11576"/>
                    <a:pt x="13436" y="12775"/>
                    <a:pt x="13704" y="13449"/>
                  </a:cubicBezTo>
                  <a:cubicBezTo>
                    <a:pt x="13812" y="13730"/>
                    <a:pt x="13931" y="13430"/>
                    <a:pt x="14102" y="13742"/>
                  </a:cubicBezTo>
                  <a:cubicBezTo>
                    <a:pt x="14018" y="13588"/>
                    <a:pt x="14272" y="14339"/>
                    <a:pt x="15405" y="14858"/>
                  </a:cubicBezTo>
                  <a:cubicBezTo>
                    <a:pt x="17512" y="15825"/>
                    <a:pt x="18500" y="16226"/>
                    <a:pt x="19415" y="16649"/>
                  </a:cubicBezTo>
                  <a:close/>
                </a:path>
              </a:pathLst>
            </a:custGeom>
            <a:solidFill>
              <a:srgbClr val="FFFFFF"/>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24" name="îṣļîḑé-Rectangle 33"/>
            <p:cNvSpPr/>
            <p:nvPr/>
          </p:nvSpPr>
          <p:spPr>
            <a:xfrm>
              <a:off x="5129182" y="1621378"/>
              <a:ext cx="1992960" cy="1032058"/>
            </a:xfrm>
            <a:prstGeom prst="rect">
              <a:avLst/>
            </a:prstGeom>
            <a:noFill/>
            <a:ln w="12700" cap="flat">
              <a:noFill/>
              <a:miter lim="400000"/>
            </a:ln>
            <a:effectLst/>
          </p:spPr>
          <p:txBody>
            <a:bodyPr wrap="square" lIns="0" tIns="0" rIns="0" bIns="0" anchor="t">
              <a:noAutofit/>
            </a:bodyPr>
            <a:lstStyle/>
            <a:p>
              <a:pP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cs typeface="+mn-ea"/>
                <a:sym typeface="+mn-lt"/>
              </a:endParaRPr>
            </a:p>
          </p:txBody>
        </p:sp>
        <p:sp>
          <p:nvSpPr>
            <p:cNvPr id="25" name="îṣļîḑé-Oval 30"/>
            <p:cNvSpPr/>
            <p:nvPr/>
          </p:nvSpPr>
          <p:spPr>
            <a:xfrm>
              <a:off x="3479731" y="1714600"/>
              <a:ext cx="628339" cy="628339"/>
            </a:xfrm>
            <a:prstGeom prst="ellipse">
              <a:avLst/>
            </a:prstGeom>
            <a:solidFill>
              <a:schemeClr val="tx1">
                <a:lumMod val="75000"/>
                <a:lumOff val="25000"/>
              </a:schemeClr>
            </a:solidFill>
            <a:ln w="12700" cap="flat">
              <a:noFill/>
              <a:miter lim="400000"/>
            </a:ln>
            <a:effectLst>
              <a:outerShdw blurRad="50800" dist="38100" dir="5400000" algn="t" rotWithShape="0">
                <a:prstClr val="black">
                  <a:alpha val="40000"/>
                </a:prstClr>
              </a:outerShdw>
            </a:effectLst>
          </p:spPr>
          <p:txBody>
            <a:bodyPr anchor="ctr"/>
            <a:lstStyle/>
            <a:p>
              <a:pPr algn="ctr"/>
              <a:endParaRPr>
                <a:solidFill>
                  <a:schemeClr val="tx1">
                    <a:lumMod val="75000"/>
                    <a:lumOff val="25000"/>
                  </a:schemeClr>
                </a:solidFill>
                <a:cs typeface="+mn-ea"/>
                <a:sym typeface="+mn-lt"/>
              </a:endParaRPr>
            </a:p>
          </p:txBody>
        </p:sp>
        <p:sp>
          <p:nvSpPr>
            <p:cNvPr id="26" name="îṣļîḑé-Freeform: Shape 31"/>
            <p:cNvSpPr/>
            <p:nvPr/>
          </p:nvSpPr>
          <p:spPr>
            <a:xfrm>
              <a:off x="3657942" y="1849244"/>
              <a:ext cx="271917" cy="359051"/>
            </a:xfrm>
            <a:custGeom>
              <a:avLst/>
              <a:gdLst/>
              <a:ahLst/>
              <a:cxnLst>
                <a:cxn ang="0">
                  <a:pos x="wd2" y="hd2"/>
                </a:cxn>
                <a:cxn ang="5400000">
                  <a:pos x="wd2" y="hd2"/>
                </a:cxn>
                <a:cxn ang="10800000">
                  <a:pos x="wd2" y="hd2"/>
                </a:cxn>
                <a:cxn ang="16200000">
                  <a:pos x="wd2" y="hd2"/>
                </a:cxn>
              </a:cxnLst>
              <a:rect l="0" t="0" r="r" b="b"/>
              <a:pathLst>
                <a:path w="21350" h="21600" extrusionOk="0">
                  <a:moveTo>
                    <a:pt x="16784" y="1264"/>
                  </a:moveTo>
                  <a:cubicBezTo>
                    <a:pt x="16363" y="1078"/>
                    <a:pt x="15824" y="1189"/>
                    <a:pt x="15581" y="1511"/>
                  </a:cubicBezTo>
                  <a:lnTo>
                    <a:pt x="14280" y="3236"/>
                  </a:lnTo>
                  <a:cubicBezTo>
                    <a:pt x="14867" y="3417"/>
                    <a:pt x="15381" y="3636"/>
                    <a:pt x="15831" y="3874"/>
                  </a:cubicBezTo>
                  <a:lnTo>
                    <a:pt x="17106" y="2185"/>
                  </a:lnTo>
                  <a:cubicBezTo>
                    <a:pt x="17349" y="1863"/>
                    <a:pt x="17205" y="1451"/>
                    <a:pt x="16784" y="1264"/>
                  </a:cubicBezTo>
                  <a:close/>
                  <a:moveTo>
                    <a:pt x="21233" y="4689"/>
                  </a:moveTo>
                  <a:cubicBezTo>
                    <a:pt x="20988" y="4366"/>
                    <a:pt x="20450" y="4256"/>
                    <a:pt x="20028" y="4442"/>
                  </a:cubicBezTo>
                  <a:lnTo>
                    <a:pt x="17841" y="5408"/>
                  </a:lnTo>
                  <a:cubicBezTo>
                    <a:pt x="18203" y="5799"/>
                    <a:pt x="18487" y="6197"/>
                    <a:pt x="18711" y="6581"/>
                  </a:cubicBezTo>
                  <a:lnTo>
                    <a:pt x="20909" y="5610"/>
                  </a:lnTo>
                  <a:cubicBezTo>
                    <a:pt x="21331" y="5423"/>
                    <a:pt x="21475" y="5012"/>
                    <a:pt x="21233" y="4689"/>
                  </a:cubicBezTo>
                  <a:close/>
                  <a:moveTo>
                    <a:pt x="1322" y="4393"/>
                  </a:moveTo>
                  <a:cubicBezTo>
                    <a:pt x="900" y="4207"/>
                    <a:pt x="362" y="4317"/>
                    <a:pt x="118" y="4640"/>
                  </a:cubicBezTo>
                  <a:cubicBezTo>
                    <a:pt x="-125" y="4963"/>
                    <a:pt x="19" y="5375"/>
                    <a:pt x="441" y="5561"/>
                  </a:cubicBezTo>
                  <a:lnTo>
                    <a:pt x="2633" y="6530"/>
                  </a:lnTo>
                  <a:cubicBezTo>
                    <a:pt x="2861" y="6146"/>
                    <a:pt x="3149" y="5751"/>
                    <a:pt x="3514" y="5362"/>
                  </a:cubicBezTo>
                  <a:cubicBezTo>
                    <a:pt x="3514" y="5362"/>
                    <a:pt x="1322" y="4393"/>
                    <a:pt x="1322" y="4393"/>
                  </a:cubicBezTo>
                  <a:close/>
                  <a:moveTo>
                    <a:pt x="5797" y="1483"/>
                  </a:moveTo>
                  <a:cubicBezTo>
                    <a:pt x="5553" y="1160"/>
                    <a:pt x="5015" y="1050"/>
                    <a:pt x="4593" y="1236"/>
                  </a:cubicBezTo>
                  <a:cubicBezTo>
                    <a:pt x="4173" y="1422"/>
                    <a:pt x="4029" y="1834"/>
                    <a:pt x="4272" y="2157"/>
                  </a:cubicBezTo>
                  <a:lnTo>
                    <a:pt x="5544" y="3843"/>
                  </a:lnTo>
                  <a:cubicBezTo>
                    <a:pt x="5997" y="3607"/>
                    <a:pt x="6514" y="3392"/>
                    <a:pt x="7103" y="3215"/>
                  </a:cubicBezTo>
                  <a:cubicBezTo>
                    <a:pt x="7103" y="3215"/>
                    <a:pt x="5797" y="1483"/>
                    <a:pt x="5797" y="1483"/>
                  </a:cubicBezTo>
                  <a:close/>
                  <a:moveTo>
                    <a:pt x="10693" y="0"/>
                  </a:moveTo>
                  <a:cubicBezTo>
                    <a:pt x="10208" y="0"/>
                    <a:pt x="9813" y="302"/>
                    <a:pt x="9813" y="674"/>
                  </a:cubicBezTo>
                  <a:lnTo>
                    <a:pt x="9813" y="2753"/>
                  </a:lnTo>
                  <a:cubicBezTo>
                    <a:pt x="10026" y="2740"/>
                    <a:pt x="11348" y="2744"/>
                    <a:pt x="11574" y="2758"/>
                  </a:cubicBezTo>
                  <a:lnTo>
                    <a:pt x="11574" y="674"/>
                  </a:lnTo>
                  <a:cubicBezTo>
                    <a:pt x="11574" y="302"/>
                    <a:pt x="11180" y="0"/>
                    <a:pt x="10693" y="0"/>
                  </a:cubicBezTo>
                  <a:close/>
                  <a:moveTo>
                    <a:pt x="18428" y="9068"/>
                  </a:moveTo>
                  <a:cubicBezTo>
                    <a:pt x="18228" y="7091"/>
                    <a:pt x="16423" y="3572"/>
                    <a:pt x="10662" y="3572"/>
                  </a:cubicBezTo>
                  <a:cubicBezTo>
                    <a:pt x="10661" y="3572"/>
                    <a:pt x="10660" y="3572"/>
                    <a:pt x="10659" y="3572"/>
                  </a:cubicBezTo>
                  <a:cubicBezTo>
                    <a:pt x="10658" y="3572"/>
                    <a:pt x="10658" y="3572"/>
                    <a:pt x="10657" y="3572"/>
                  </a:cubicBezTo>
                  <a:cubicBezTo>
                    <a:pt x="10656" y="3572"/>
                    <a:pt x="10655" y="3572"/>
                    <a:pt x="10655" y="3572"/>
                  </a:cubicBezTo>
                  <a:cubicBezTo>
                    <a:pt x="10654" y="3572"/>
                    <a:pt x="10653" y="3572"/>
                    <a:pt x="10652" y="3572"/>
                  </a:cubicBezTo>
                  <a:cubicBezTo>
                    <a:pt x="4890" y="3572"/>
                    <a:pt x="3086" y="7091"/>
                    <a:pt x="2886" y="9068"/>
                  </a:cubicBezTo>
                  <a:cubicBezTo>
                    <a:pt x="2715" y="10852"/>
                    <a:pt x="4327" y="12514"/>
                    <a:pt x="4510" y="12775"/>
                  </a:cubicBezTo>
                  <a:cubicBezTo>
                    <a:pt x="4810" y="13201"/>
                    <a:pt x="6695" y="14825"/>
                    <a:pt x="6762" y="15807"/>
                  </a:cubicBezTo>
                  <a:cubicBezTo>
                    <a:pt x="6855" y="17159"/>
                    <a:pt x="7070" y="17195"/>
                    <a:pt x="7930" y="17355"/>
                  </a:cubicBezTo>
                  <a:cubicBezTo>
                    <a:pt x="8807" y="17519"/>
                    <a:pt x="12507" y="17519"/>
                    <a:pt x="13383" y="17355"/>
                  </a:cubicBezTo>
                  <a:cubicBezTo>
                    <a:pt x="14243" y="17195"/>
                    <a:pt x="14459" y="17159"/>
                    <a:pt x="14552" y="15807"/>
                  </a:cubicBezTo>
                  <a:cubicBezTo>
                    <a:pt x="14619" y="14825"/>
                    <a:pt x="16504" y="13201"/>
                    <a:pt x="16803" y="12775"/>
                  </a:cubicBezTo>
                  <a:cubicBezTo>
                    <a:pt x="16987" y="12514"/>
                    <a:pt x="18599" y="10852"/>
                    <a:pt x="18428" y="9068"/>
                  </a:cubicBezTo>
                  <a:close/>
                  <a:moveTo>
                    <a:pt x="13756" y="19204"/>
                  </a:moveTo>
                  <a:cubicBezTo>
                    <a:pt x="13756" y="18991"/>
                    <a:pt x="13530" y="18817"/>
                    <a:pt x="13251" y="18817"/>
                  </a:cubicBezTo>
                  <a:lnTo>
                    <a:pt x="8063" y="18817"/>
                  </a:lnTo>
                  <a:cubicBezTo>
                    <a:pt x="7783" y="18817"/>
                    <a:pt x="7557" y="18991"/>
                    <a:pt x="7557" y="19204"/>
                  </a:cubicBezTo>
                  <a:lnTo>
                    <a:pt x="7557" y="19204"/>
                  </a:lnTo>
                  <a:cubicBezTo>
                    <a:pt x="7557" y="19418"/>
                    <a:pt x="7783" y="19591"/>
                    <a:pt x="8063" y="19591"/>
                  </a:cubicBezTo>
                  <a:lnTo>
                    <a:pt x="13251" y="19591"/>
                  </a:lnTo>
                  <a:cubicBezTo>
                    <a:pt x="13530" y="19591"/>
                    <a:pt x="13756" y="19418"/>
                    <a:pt x="13756" y="19204"/>
                  </a:cubicBezTo>
                  <a:cubicBezTo>
                    <a:pt x="13756" y="19204"/>
                    <a:pt x="13756" y="19204"/>
                    <a:pt x="13756" y="19204"/>
                  </a:cubicBezTo>
                  <a:close/>
                  <a:moveTo>
                    <a:pt x="13756" y="18147"/>
                  </a:moveTo>
                  <a:cubicBezTo>
                    <a:pt x="13756" y="17934"/>
                    <a:pt x="13530" y="17761"/>
                    <a:pt x="13251" y="17761"/>
                  </a:cubicBezTo>
                  <a:lnTo>
                    <a:pt x="8063" y="17761"/>
                  </a:lnTo>
                  <a:cubicBezTo>
                    <a:pt x="7783" y="17761"/>
                    <a:pt x="7557" y="17934"/>
                    <a:pt x="7557" y="18147"/>
                  </a:cubicBezTo>
                  <a:lnTo>
                    <a:pt x="7557" y="18147"/>
                  </a:lnTo>
                  <a:cubicBezTo>
                    <a:pt x="7557" y="18361"/>
                    <a:pt x="7783" y="18535"/>
                    <a:pt x="8063" y="18535"/>
                  </a:cubicBezTo>
                  <a:lnTo>
                    <a:pt x="13251" y="18535"/>
                  </a:lnTo>
                  <a:cubicBezTo>
                    <a:pt x="13530" y="18535"/>
                    <a:pt x="13756" y="18361"/>
                    <a:pt x="13756" y="18147"/>
                  </a:cubicBezTo>
                  <a:cubicBezTo>
                    <a:pt x="13756" y="18147"/>
                    <a:pt x="13756" y="18147"/>
                    <a:pt x="13756" y="18147"/>
                  </a:cubicBezTo>
                  <a:close/>
                  <a:moveTo>
                    <a:pt x="8400" y="19874"/>
                  </a:moveTo>
                  <a:lnTo>
                    <a:pt x="12913" y="19874"/>
                  </a:lnTo>
                  <a:cubicBezTo>
                    <a:pt x="12913" y="20827"/>
                    <a:pt x="11903" y="21600"/>
                    <a:pt x="10657" y="21600"/>
                  </a:cubicBezTo>
                  <a:cubicBezTo>
                    <a:pt x="9411" y="21600"/>
                    <a:pt x="8400" y="20827"/>
                    <a:pt x="8400" y="19874"/>
                  </a:cubicBezTo>
                  <a:close/>
                </a:path>
              </a:pathLst>
            </a:custGeom>
            <a:solidFill>
              <a:srgbClr val="FFFFFF"/>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27" name="îṣļîḑé-Rectangle 29"/>
            <p:cNvSpPr/>
            <p:nvPr/>
          </p:nvSpPr>
          <p:spPr>
            <a:xfrm>
              <a:off x="2852044" y="2511825"/>
              <a:ext cx="1992960" cy="1032058"/>
            </a:xfrm>
            <a:prstGeom prst="rect">
              <a:avLst/>
            </a:prstGeom>
            <a:noFill/>
            <a:ln w="12700" cap="flat">
              <a:noFill/>
              <a:miter lim="400000"/>
            </a:ln>
            <a:effectLst/>
          </p:spPr>
          <p:txBody>
            <a:bodyPr wrap="square" lIns="0" tIns="0" rIns="0" bIns="0" anchor="t">
              <a:noAutofit/>
            </a:bodyPr>
            <a:lstStyle/>
            <a:p>
              <a:pP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cs typeface="+mn-ea"/>
                <a:sym typeface="+mn-lt"/>
              </a:endParaRPr>
            </a:p>
          </p:txBody>
        </p:sp>
        <p:sp>
          <p:nvSpPr>
            <p:cNvPr id="28" name="îṣļîḑé-Oval 26"/>
            <p:cNvSpPr/>
            <p:nvPr/>
          </p:nvSpPr>
          <p:spPr>
            <a:xfrm>
              <a:off x="3231455" y="3868297"/>
              <a:ext cx="628339" cy="628339"/>
            </a:xfrm>
            <a:prstGeom prst="ellipse">
              <a:avLst/>
            </a:prstGeom>
            <a:solidFill>
              <a:srgbClr val="D2A277"/>
            </a:solidFill>
            <a:ln w="12700" cap="flat">
              <a:noFill/>
              <a:miter lim="400000"/>
            </a:ln>
            <a:effectLst>
              <a:outerShdw blurRad="50800" dist="38100" dir="5400000" algn="t" rotWithShape="0">
                <a:prstClr val="black">
                  <a:alpha val="40000"/>
                </a:prstClr>
              </a:outerShdw>
            </a:effectLst>
          </p:spPr>
          <p:txBody>
            <a:bodyPr anchor="ctr"/>
            <a:lstStyle/>
            <a:p>
              <a:pPr algn="ctr"/>
              <a:endParaRPr>
                <a:solidFill>
                  <a:schemeClr val="tx1">
                    <a:lumMod val="75000"/>
                    <a:lumOff val="25000"/>
                  </a:schemeClr>
                </a:solidFill>
                <a:cs typeface="+mn-ea"/>
                <a:sym typeface="+mn-lt"/>
              </a:endParaRPr>
            </a:p>
          </p:txBody>
        </p:sp>
        <p:sp>
          <p:nvSpPr>
            <p:cNvPr id="29" name="îṣļîḑé-Freeform: Shape 27"/>
            <p:cNvSpPr/>
            <p:nvPr/>
          </p:nvSpPr>
          <p:spPr>
            <a:xfrm>
              <a:off x="3366099" y="4003010"/>
              <a:ext cx="359052" cy="358912"/>
            </a:xfrm>
            <a:custGeom>
              <a:avLst/>
              <a:gdLst/>
              <a:ahLst/>
              <a:cxnLst>
                <a:cxn ang="0">
                  <a:pos x="wd2" y="hd2"/>
                </a:cxn>
                <a:cxn ang="5400000">
                  <a:pos x="wd2" y="hd2"/>
                </a:cxn>
                <a:cxn ang="10800000">
                  <a:pos x="wd2" y="hd2"/>
                </a:cxn>
                <a:cxn ang="16200000">
                  <a:pos x="wd2" y="hd2"/>
                </a:cxn>
              </a:cxnLst>
              <a:rect l="0" t="0" r="r" b="b"/>
              <a:pathLst>
                <a:path w="21600" h="21600" extrusionOk="0">
                  <a:moveTo>
                    <a:pt x="8689" y="3102"/>
                  </a:moveTo>
                  <a:cubicBezTo>
                    <a:pt x="10181" y="3102"/>
                    <a:pt x="11584" y="3680"/>
                    <a:pt x="12638" y="4729"/>
                  </a:cubicBezTo>
                  <a:cubicBezTo>
                    <a:pt x="13691" y="5775"/>
                    <a:pt x="14270" y="7167"/>
                    <a:pt x="14270" y="8646"/>
                  </a:cubicBezTo>
                  <a:cubicBezTo>
                    <a:pt x="14270" y="10126"/>
                    <a:pt x="13691" y="11517"/>
                    <a:pt x="12638" y="12563"/>
                  </a:cubicBezTo>
                  <a:cubicBezTo>
                    <a:pt x="11584" y="13612"/>
                    <a:pt x="10181" y="14190"/>
                    <a:pt x="8689" y="14190"/>
                  </a:cubicBezTo>
                  <a:cubicBezTo>
                    <a:pt x="7197" y="14190"/>
                    <a:pt x="5795" y="13612"/>
                    <a:pt x="4741" y="12563"/>
                  </a:cubicBezTo>
                  <a:cubicBezTo>
                    <a:pt x="3688" y="11517"/>
                    <a:pt x="3108" y="10125"/>
                    <a:pt x="3108" y="8646"/>
                  </a:cubicBezTo>
                  <a:cubicBezTo>
                    <a:pt x="3108" y="7166"/>
                    <a:pt x="3688" y="5775"/>
                    <a:pt x="4741" y="4729"/>
                  </a:cubicBezTo>
                  <a:cubicBezTo>
                    <a:pt x="5795" y="3680"/>
                    <a:pt x="7197" y="3102"/>
                    <a:pt x="8689" y="3102"/>
                  </a:cubicBezTo>
                  <a:close/>
                  <a:moveTo>
                    <a:pt x="16149" y="13086"/>
                  </a:moveTo>
                  <a:cubicBezTo>
                    <a:pt x="16951" y="11758"/>
                    <a:pt x="17378" y="10235"/>
                    <a:pt x="17378" y="8646"/>
                  </a:cubicBezTo>
                  <a:cubicBezTo>
                    <a:pt x="17378" y="6336"/>
                    <a:pt x="16474" y="4164"/>
                    <a:pt x="14832" y="2531"/>
                  </a:cubicBezTo>
                  <a:cubicBezTo>
                    <a:pt x="13191" y="899"/>
                    <a:pt x="11009" y="0"/>
                    <a:pt x="8689" y="0"/>
                  </a:cubicBezTo>
                  <a:cubicBezTo>
                    <a:pt x="6370" y="0"/>
                    <a:pt x="4188" y="899"/>
                    <a:pt x="2547" y="2531"/>
                  </a:cubicBezTo>
                  <a:cubicBezTo>
                    <a:pt x="905" y="4164"/>
                    <a:pt x="0" y="6336"/>
                    <a:pt x="0" y="8646"/>
                  </a:cubicBezTo>
                  <a:cubicBezTo>
                    <a:pt x="0" y="10957"/>
                    <a:pt x="905" y="13128"/>
                    <a:pt x="2547" y="14762"/>
                  </a:cubicBezTo>
                  <a:cubicBezTo>
                    <a:pt x="4188" y="16393"/>
                    <a:pt x="6369" y="17292"/>
                    <a:pt x="8689" y="17292"/>
                  </a:cubicBezTo>
                  <a:cubicBezTo>
                    <a:pt x="8689" y="17292"/>
                    <a:pt x="8689" y="17292"/>
                    <a:pt x="8690" y="17292"/>
                  </a:cubicBezTo>
                  <a:cubicBezTo>
                    <a:pt x="10229" y="17292"/>
                    <a:pt x="11708" y="16896"/>
                    <a:pt x="13008" y="16152"/>
                  </a:cubicBezTo>
                  <a:lnTo>
                    <a:pt x="18487" y="21600"/>
                  </a:lnTo>
                  <a:lnTo>
                    <a:pt x="21600" y="18505"/>
                  </a:lnTo>
                  <a:cubicBezTo>
                    <a:pt x="21600" y="18505"/>
                    <a:pt x="16149" y="13086"/>
                    <a:pt x="16149" y="13086"/>
                  </a:cubicBezTo>
                  <a:close/>
                </a:path>
              </a:pathLst>
            </a:custGeom>
            <a:solidFill>
              <a:srgbClr val="FFFFFF"/>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30" name="îṣļîḑé-Rectangle 25"/>
            <p:cNvSpPr/>
            <p:nvPr/>
          </p:nvSpPr>
          <p:spPr>
            <a:xfrm>
              <a:off x="2603769" y="4644465"/>
              <a:ext cx="1992960" cy="1032058"/>
            </a:xfrm>
            <a:prstGeom prst="rect">
              <a:avLst/>
            </a:prstGeom>
            <a:noFill/>
            <a:ln w="12700" cap="flat">
              <a:noFill/>
              <a:miter lim="400000"/>
            </a:ln>
            <a:effectLst/>
          </p:spPr>
          <p:txBody>
            <a:bodyPr wrap="square" lIns="0" tIns="0" rIns="0" bIns="0" anchor="t">
              <a:noAutofit/>
            </a:bodyPr>
            <a:lstStyle/>
            <a:p>
              <a:pPr>
                <a:lnSpc>
                  <a:spcPct val="150000"/>
                </a:lnSpc>
                <a:spcBef>
                  <a:spcPct val="0"/>
                </a:spcBef>
              </a:pPr>
              <a:r>
                <a:rPr lang="zh-CN" altLang="en-US" sz="1400" spc="300" dirty="0">
                  <a:solidFill>
                    <a:schemeClr val="tx1">
                      <a:lumMod val="75000"/>
                      <a:lumOff val="25000"/>
                    </a:schemeClr>
                  </a:solidFill>
                  <a:cs typeface="+mn-ea"/>
                  <a:sym typeface="+mn-lt"/>
                </a:rPr>
                <a:t>双击在此添加你的文本信息内容双击在此</a:t>
              </a:r>
              <a:endParaRPr lang="zh-CN" altLang="en-US" sz="1400" dirty="0">
                <a:cs typeface="+mn-ea"/>
                <a:sym typeface="+mn-lt"/>
              </a:endParaRPr>
            </a:p>
          </p:txBody>
        </p:sp>
        <p:sp>
          <p:nvSpPr>
            <p:cNvPr id="31" name="îṣļîḑé-Freeform: Shape 17"/>
            <p:cNvSpPr/>
            <p:nvPr/>
          </p:nvSpPr>
          <p:spPr>
            <a:xfrm rot="16200000" flipH="1">
              <a:off x="7854297" y="5137616"/>
              <a:ext cx="686250" cy="275452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0" y="840"/>
                  </a:lnTo>
                  <a:lnTo>
                    <a:pt x="21600" y="21600"/>
                  </a:lnTo>
                  <a:lnTo>
                    <a:pt x="21591" y="15894"/>
                  </a:lnTo>
                  <a:lnTo>
                    <a:pt x="0" y="0"/>
                  </a:lnTo>
                  <a:close/>
                </a:path>
              </a:pathLst>
            </a:custGeom>
            <a:solidFill>
              <a:srgbClr val="D2A277"/>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32" name="îṣļîḑé-Arrow: Right 18"/>
            <p:cNvSpPr/>
            <p:nvPr/>
          </p:nvSpPr>
          <p:spPr>
            <a:xfrm rot="16200000">
              <a:off x="5976554" y="5147695"/>
              <a:ext cx="1796085" cy="253966"/>
            </a:xfrm>
            <a:prstGeom prst="rightArrow">
              <a:avLst>
                <a:gd name="adj1" fmla="val 42611"/>
                <a:gd name="adj2" fmla="val 85179"/>
              </a:avLst>
            </a:prstGeom>
            <a:solidFill>
              <a:srgbClr val="D2A277"/>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33" name="îṣļîḑé-Freeform: Shape 15"/>
            <p:cNvSpPr/>
            <p:nvPr/>
          </p:nvSpPr>
          <p:spPr>
            <a:xfrm rot="16200000" flipH="1">
              <a:off x="6874736" y="5707022"/>
              <a:ext cx="685109" cy="1616852"/>
            </a:xfrm>
            <a:custGeom>
              <a:avLst/>
              <a:gdLst/>
              <a:ahLst/>
              <a:cxnLst>
                <a:cxn ang="0">
                  <a:pos x="wd2" y="hd2"/>
                </a:cxn>
                <a:cxn ang="5400000">
                  <a:pos x="wd2" y="hd2"/>
                </a:cxn>
                <a:cxn ang="10800000">
                  <a:pos x="wd2" y="hd2"/>
                </a:cxn>
                <a:cxn ang="16200000">
                  <a:pos x="wd2" y="hd2"/>
                </a:cxn>
              </a:cxnLst>
              <a:rect l="0" t="0" r="r" b="b"/>
              <a:pathLst>
                <a:path w="21600" h="21600" extrusionOk="0">
                  <a:moveTo>
                    <a:pt x="4" y="0"/>
                  </a:moveTo>
                  <a:lnTo>
                    <a:pt x="0" y="1391"/>
                  </a:lnTo>
                  <a:lnTo>
                    <a:pt x="21600" y="21600"/>
                  </a:lnTo>
                  <a:lnTo>
                    <a:pt x="21600" y="12014"/>
                  </a:lnTo>
                  <a:lnTo>
                    <a:pt x="4" y="0"/>
                  </a:lnTo>
                  <a:close/>
                </a:path>
              </a:pathLst>
            </a:custGeom>
            <a:solidFill>
              <a:srgbClr val="BFBFC2"/>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34" name="îṣļîḑé-Arrow: Right 16"/>
            <p:cNvSpPr/>
            <p:nvPr/>
          </p:nvSpPr>
          <p:spPr>
            <a:xfrm rot="16200000">
              <a:off x="5116084" y="4700840"/>
              <a:ext cx="2689797" cy="253966"/>
            </a:xfrm>
            <a:prstGeom prst="rightArrow">
              <a:avLst>
                <a:gd name="adj1" fmla="val 42611"/>
                <a:gd name="adj2" fmla="val 85179"/>
              </a:avLst>
            </a:prstGeom>
            <a:solidFill>
              <a:srgbClr val="BFBFC2"/>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35" name="îṣļîḑé-Freeform: Shape 13"/>
            <p:cNvSpPr/>
            <p:nvPr/>
          </p:nvSpPr>
          <p:spPr>
            <a:xfrm rot="16200000" flipH="1">
              <a:off x="5757585" y="6153217"/>
              <a:ext cx="686983" cy="722587"/>
            </a:xfrm>
            <a:custGeom>
              <a:avLst/>
              <a:gdLst/>
              <a:ahLst/>
              <a:cxnLst>
                <a:cxn ang="0">
                  <a:pos x="wd2" y="hd2"/>
                </a:cxn>
                <a:cxn ang="5400000">
                  <a:pos x="wd2" y="hd2"/>
                </a:cxn>
                <a:cxn ang="10800000">
                  <a:pos x="wd2" y="hd2"/>
                </a:cxn>
                <a:cxn ang="16200000">
                  <a:pos x="wd2" y="hd2"/>
                </a:cxn>
              </a:cxnLst>
              <a:rect l="0" t="0" r="r" b="b"/>
              <a:pathLst>
                <a:path w="21600" h="21600" extrusionOk="0">
                  <a:moveTo>
                    <a:pt x="61" y="8656"/>
                  </a:moveTo>
                  <a:lnTo>
                    <a:pt x="21589" y="0"/>
                  </a:lnTo>
                  <a:lnTo>
                    <a:pt x="21600" y="21600"/>
                  </a:lnTo>
                  <a:lnTo>
                    <a:pt x="0" y="11830"/>
                  </a:lnTo>
                  <a:lnTo>
                    <a:pt x="61" y="8656"/>
                  </a:lnTo>
                  <a:close/>
                </a:path>
              </a:pathLst>
            </a:custGeom>
            <a:solidFill>
              <a:srgbClr val="D2A277"/>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36" name="îṣļîḑé-Arrow: Right 14"/>
            <p:cNvSpPr/>
            <p:nvPr/>
          </p:nvSpPr>
          <p:spPr>
            <a:xfrm rot="16200000">
              <a:off x="4193550" y="4157361"/>
              <a:ext cx="3776753" cy="253966"/>
            </a:xfrm>
            <a:prstGeom prst="rightArrow">
              <a:avLst>
                <a:gd name="adj1" fmla="val 42611"/>
                <a:gd name="adj2" fmla="val 85179"/>
              </a:avLst>
            </a:prstGeom>
            <a:solidFill>
              <a:srgbClr val="D2A277"/>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37" name="îṣļîḑé-Freeform: Shape 11"/>
            <p:cNvSpPr/>
            <p:nvPr/>
          </p:nvSpPr>
          <p:spPr>
            <a:xfrm rot="16200000" flipH="1">
              <a:off x="4605858" y="5723663"/>
              <a:ext cx="686294" cy="1582386"/>
            </a:xfrm>
            <a:custGeom>
              <a:avLst/>
              <a:gdLst/>
              <a:ahLst/>
              <a:cxnLst>
                <a:cxn ang="0">
                  <a:pos x="wd2" y="hd2"/>
                </a:cxn>
                <a:cxn ang="5400000">
                  <a:pos x="wd2" y="hd2"/>
                </a:cxn>
                <a:cxn ang="10800000">
                  <a:pos x="wd2" y="hd2"/>
                </a:cxn>
                <a:cxn ang="16200000">
                  <a:pos x="wd2" y="hd2"/>
                </a:cxn>
              </a:cxnLst>
              <a:rect l="0" t="0" r="r" b="b"/>
              <a:pathLst>
                <a:path w="21600" h="21600" extrusionOk="0">
                  <a:moveTo>
                    <a:pt x="27" y="20157"/>
                  </a:moveTo>
                  <a:lnTo>
                    <a:pt x="21588" y="0"/>
                  </a:lnTo>
                  <a:lnTo>
                    <a:pt x="21600" y="9767"/>
                  </a:lnTo>
                  <a:lnTo>
                    <a:pt x="0" y="21600"/>
                  </a:lnTo>
                  <a:lnTo>
                    <a:pt x="27" y="20157"/>
                  </a:lnTo>
                  <a:close/>
                </a:path>
              </a:pathLst>
            </a:custGeom>
            <a:solidFill>
              <a:srgbClr val="BFBFC2"/>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38" name="îṣļîḑé-Arrow: Right 12"/>
            <p:cNvSpPr/>
            <p:nvPr/>
          </p:nvSpPr>
          <p:spPr>
            <a:xfrm rot="16200000">
              <a:off x="4340019" y="4700839"/>
              <a:ext cx="2689797" cy="253966"/>
            </a:xfrm>
            <a:prstGeom prst="rightArrow">
              <a:avLst>
                <a:gd name="adj1" fmla="val 42611"/>
                <a:gd name="adj2" fmla="val 85179"/>
              </a:avLst>
            </a:prstGeom>
            <a:solidFill>
              <a:srgbClr val="BFBFC2"/>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39" name="îṣļîḑé-Freeform: Shape 9"/>
            <p:cNvSpPr/>
            <p:nvPr/>
          </p:nvSpPr>
          <p:spPr>
            <a:xfrm rot="16200000" flipH="1">
              <a:off x="3631712" y="5142630"/>
              <a:ext cx="687430" cy="2743315"/>
            </a:xfrm>
            <a:custGeom>
              <a:avLst/>
              <a:gdLst/>
              <a:ahLst/>
              <a:cxnLst>
                <a:cxn ang="0">
                  <a:pos x="wd2" y="hd2"/>
                </a:cxn>
                <a:cxn ang="5400000">
                  <a:pos x="wd2" y="hd2"/>
                </a:cxn>
                <a:cxn ang="10800000">
                  <a:pos x="wd2" y="hd2"/>
                </a:cxn>
                <a:cxn ang="16200000">
                  <a:pos x="wd2" y="hd2"/>
                </a:cxn>
              </a:cxnLst>
              <a:rect l="0" t="0" r="r" b="b"/>
              <a:pathLst>
                <a:path w="21600" h="21600" extrusionOk="0">
                  <a:moveTo>
                    <a:pt x="0" y="20728"/>
                  </a:moveTo>
                  <a:lnTo>
                    <a:pt x="21600" y="0"/>
                  </a:lnTo>
                  <a:lnTo>
                    <a:pt x="21591" y="5658"/>
                  </a:lnTo>
                  <a:lnTo>
                    <a:pt x="48" y="21600"/>
                  </a:lnTo>
                  <a:lnTo>
                    <a:pt x="0" y="20728"/>
                  </a:lnTo>
                  <a:close/>
                </a:path>
              </a:pathLst>
            </a:custGeom>
            <a:solidFill>
              <a:srgbClr val="D2A277"/>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sp>
          <p:nvSpPr>
            <p:cNvPr id="40" name="îṣļîḑé-Arrow: Right 10"/>
            <p:cNvSpPr/>
            <p:nvPr/>
          </p:nvSpPr>
          <p:spPr>
            <a:xfrm rot="16200000">
              <a:off x="4391846" y="5147696"/>
              <a:ext cx="1796085" cy="253965"/>
            </a:xfrm>
            <a:prstGeom prst="rightArrow">
              <a:avLst>
                <a:gd name="adj1" fmla="val 42611"/>
                <a:gd name="adj2" fmla="val 85179"/>
              </a:avLst>
            </a:prstGeom>
            <a:solidFill>
              <a:srgbClr val="D2A277"/>
            </a:solidFill>
            <a:ln w="12700" cap="flat">
              <a:noFill/>
              <a:miter lim="400000"/>
            </a:ln>
            <a:effectLst/>
          </p:spPr>
          <p:txBody>
            <a:bodyPr anchor="ctr"/>
            <a:lstStyle/>
            <a:p>
              <a:pPr algn="ctr"/>
              <a:endParaRPr>
                <a:solidFill>
                  <a:schemeClr val="tx1">
                    <a:lumMod val="75000"/>
                    <a:lumOff val="25000"/>
                  </a:schemeClr>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9000" b="-9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1781620" y="2339009"/>
            <a:ext cx="5226147" cy="2458634"/>
            <a:chOff x="4832253" y="1314527"/>
            <a:chExt cx="5226147" cy="2458634"/>
          </a:xfrm>
        </p:grpSpPr>
        <p:sp>
          <p:nvSpPr>
            <p:cNvPr id="4" name="文本框 3"/>
            <p:cNvSpPr txBox="1"/>
            <p:nvPr/>
          </p:nvSpPr>
          <p:spPr>
            <a:xfrm>
              <a:off x="4832253" y="1314527"/>
              <a:ext cx="4314380" cy="1107996"/>
            </a:xfrm>
            <a:prstGeom prst="rect">
              <a:avLst/>
            </a:prstGeom>
            <a:noFill/>
          </p:spPr>
          <p:txBody>
            <a:bodyPr wrap="square" rtlCol="0">
              <a:spAutoFit/>
            </a:bodyPr>
            <a:lstStyle/>
            <a:p>
              <a:pPr algn="dist"/>
              <a:r>
                <a:rPr lang="zh-CN" altLang="en-US" sz="6600" dirty="0">
                  <a:solidFill>
                    <a:schemeClr val="tx1">
                      <a:lumMod val="75000"/>
                      <a:lumOff val="25000"/>
                    </a:schemeClr>
                  </a:solidFill>
                  <a:latin typeface="字魂59号-创粗黑" panose="00000500000000000000" pitchFamily="2" charset="-122"/>
                  <a:ea typeface="字魂59号-创粗黑" panose="00000500000000000000" pitchFamily="2" charset="-122"/>
                </a:rPr>
                <a:t>谢谢观看</a:t>
              </a:r>
              <a:endParaRPr lang="zh-CN" altLang="en-US" sz="66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5" name="文本框 4"/>
            <p:cNvSpPr txBox="1"/>
            <p:nvPr/>
          </p:nvSpPr>
          <p:spPr>
            <a:xfrm>
              <a:off x="4884875" y="2472898"/>
              <a:ext cx="5173525" cy="307777"/>
            </a:xfrm>
            <a:prstGeom prst="rect">
              <a:avLst/>
            </a:prstGeom>
            <a:noFill/>
          </p:spPr>
          <p:txBody>
            <a:bodyPr wrap="square" rtlCol="0">
              <a:spAutoFit/>
            </a:bodyPr>
            <a:lstStyle/>
            <a:p>
              <a:pPr algn="dist"/>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学术研究</a:t>
              </a:r>
              <a:r>
                <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rPr>
                <a:t>/</a:t>
              </a: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毕业论文</a:t>
              </a:r>
              <a:r>
                <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rPr>
                <a:t>/</a:t>
              </a: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毕业答辩</a:t>
              </a:r>
              <a:r>
                <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rPr>
                <a:t>/</a:t>
              </a: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毕业报告</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6" name="文本框 5"/>
            <p:cNvSpPr txBox="1"/>
            <p:nvPr/>
          </p:nvSpPr>
          <p:spPr>
            <a:xfrm>
              <a:off x="4832253" y="3373051"/>
              <a:ext cx="2011015" cy="40011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字魂59号-创粗黑" panose="00000500000000000000" pitchFamily="2" charset="-122"/>
                  <a:ea typeface="字魂59号-创粗黑" panose="00000500000000000000" pitchFamily="2" charset="-122"/>
                </a:rPr>
                <a:t>汇报</a:t>
              </a:r>
              <a:r>
                <a:rPr lang="zh-CN" altLang="en-US" sz="2000">
                  <a:solidFill>
                    <a:schemeClr val="tx1">
                      <a:lumMod val="75000"/>
                      <a:lumOff val="25000"/>
                    </a:schemeClr>
                  </a:solidFill>
                  <a:latin typeface="字魂59号-创粗黑" panose="00000500000000000000" pitchFamily="2" charset="-122"/>
                  <a:ea typeface="字魂59号-创粗黑" panose="00000500000000000000" pitchFamily="2" charset="-122"/>
                </a:rPr>
                <a:t>人</a:t>
              </a:r>
              <a:r>
                <a:rPr lang="zh-CN" altLang="en-US" sz="2000" smtClean="0">
                  <a:solidFill>
                    <a:schemeClr val="tx1">
                      <a:lumMod val="75000"/>
                      <a:lumOff val="25000"/>
                    </a:schemeClr>
                  </a:solidFill>
                  <a:latin typeface="字魂59号-创粗黑" panose="00000500000000000000" pitchFamily="2" charset="-122"/>
                  <a:ea typeface="字魂59号-创粗黑" panose="00000500000000000000" pitchFamily="2" charset="-122"/>
                </a:rPr>
                <a:t>：青课</a:t>
              </a:r>
              <a:endParaRPr lang="zh-CN" altLang="en-US" sz="20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8" name="文本框 7"/>
            <p:cNvSpPr txBox="1"/>
            <p:nvPr/>
          </p:nvSpPr>
          <p:spPr bwMode="auto">
            <a:xfrm>
              <a:off x="4893916" y="2774907"/>
              <a:ext cx="5045742" cy="523220"/>
            </a:xfrm>
            <a:prstGeom prst="rect">
              <a:avLst/>
            </a:prstGeom>
            <a:noFill/>
          </p:spPr>
          <p:txBody>
            <a:bodyPr wrap="square">
              <a:spAutoFit/>
            </a:bodyPr>
            <a:lstStyle/>
            <a:p>
              <a:pPr>
                <a:defRPr/>
              </a:pPr>
              <a:r>
                <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rPr>
                <a:t>Double-click here to add your text message content Double-click here to add your text message content</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Scale>
                                      <p:cBhvr>
                                        <p:cTn id="7"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3"/>
                                        </p:tgtEl>
                                        <p:attrNameLst>
                                          <p:attrName>ppt_x</p:attrName>
                                          <p:attrName>ppt_y</p:attrName>
                                        </p:attrNameLst>
                                      </p:cBhvr>
                                    </p:animMotion>
                                    <p:animEffect transition="in" filter="fade">
                                      <p:cBhvr>
                                        <p:cTn id="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b="-131000"/>
          </a:stretch>
        </a:blipFill>
        <a:effectLst/>
      </p:bgPr>
    </p:bg>
    <p:spTree>
      <p:nvGrpSpPr>
        <p:cNvPr id="1" name=""/>
        <p:cNvGrpSpPr/>
        <p:nvPr/>
      </p:nvGrpSpPr>
      <p:grpSpPr>
        <a:xfrm>
          <a:off x="0" y="0"/>
          <a:ext cx="0" cy="0"/>
          <a:chOff x="0" y="0"/>
          <a:chExt cx="0" cy="0"/>
        </a:xfrm>
      </p:grpSpPr>
      <p:sp>
        <p:nvSpPr>
          <p:cNvPr id="3" name="椭圆 2"/>
          <p:cNvSpPr/>
          <p:nvPr/>
        </p:nvSpPr>
        <p:spPr>
          <a:xfrm>
            <a:off x="2503714" y="1296307"/>
            <a:ext cx="7184571" cy="7184571"/>
          </a:xfrm>
          <a:prstGeom prst="ellipse">
            <a:avLst/>
          </a:prstGeom>
          <a:solidFill>
            <a:schemeClr val="bg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3251294" y="2797158"/>
            <a:ext cx="5689410" cy="2802635"/>
            <a:chOff x="4016565" y="2933700"/>
            <a:chExt cx="5689410" cy="2802635"/>
          </a:xfrm>
        </p:grpSpPr>
        <p:sp>
          <p:nvSpPr>
            <p:cNvPr id="26" name="文本框 25"/>
            <p:cNvSpPr txBox="1"/>
            <p:nvPr/>
          </p:nvSpPr>
          <p:spPr>
            <a:xfrm>
              <a:off x="4311840" y="3924300"/>
              <a:ext cx="5098860" cy="923330"/>
            </a:xfrm>
            <a:prstGeom prst="rect">
              <a:avLst/>
            </a:prstGeom>
            <a:noFill/>
          </p:spPr>
          <p:txBody>
            <a:bodyPr wrap="square" rtlCol="0">
              <a:spAutoFit/>
            </a:bodyPr>
            <a:lstStyle/>
            <a:p>
              <a:pPr algn="dist"/>
              <a:r>
                <a:rPr lang="zh-CN" altLang="en-US" sz="5400" dirty="0">
                  <a:solidFill>
                    <a:schemeClr val="tx1">
                      <a:lumMod val="75000"/>
                      <a:lumOff val="25000"/>
                    </a:schemeClr>
                  </a:solidFill>
                  <a:effectLst>
                    <a:outerShdw blurRad="25400" dist="12700" dir="8100000" algn="tr" rotWithShape="0">
                      <a:prstClr val="black">
                        <a:alpha val="40000"/>
                      </a:prstClr>
                    </a:outerShdw>
                  </a:effectLst>
                  <a:cs typeface="+mn-ea"/>
                  <a:sym typeface="+mn-lt"/>
                </a:rPr>
                <a:t>研究背景与现状</a:t>
              </a:r>
              <a:endParaRPr lang="zh-CN" altLang="en-US" sz="5400" dirty="0">
                <a:solidFill>
                  <a:schemeClr val="tx1">
                    <a:lumMod val="75000"/>
                    <a:lumOff val="25000"/>
                  </a:schemeClr>
                </a:solidFill>
                <a:effectLst>
                  <a:outerShdw blurRad="25400" dist="12700" dir="8100000" algn="tr" rotWithShape="0">
                    <a:prstClr val="black">
                      <a:alpha val="40000"/>
                    </a:prstClr>
                  </a:outerShdw>
                </a:effectLst>
                <a:cs typeface="+mn-ea"/>
                <a:sym typeface="+mn-lt"/>
              </a:endParaRPr>
            </a:p>
          </p:txBody>
        </p:sp>
        <p:sp>
          <p:nvSpPr>
            <p:cNvPr id="27" name="文本框 26"/>
            <p:cNvSpPr txBox="1"/>
            <p:nvPr/>
          </p:nvSpPr>
          <p:spPr>
            <a:xfrm>
              <a:off x="4016565" y="4847630"/>
              <a:ext cx="5689410" cy="888705"/>
            </a:xfrm>
            <a:prstGeom prst="rect">
              <a:avLst/>
            </a:prstGeom>
            <a:noFill/>
          </p:spPr>
          <p:txBody>
            <a:bodyPr wrap="square" rtlCol="0">
              <a:spAutoFit/>
            </a:bodyPr>
            <a:lstStyle/>
            <a:p>
              <a:pPr algn="ctr">
                <a:lnSpc>
                  <a:spcPct val="150000"/>
                </a:lnSpc>
              </a:pPr>
              <a:r>
                <a:rPr lang="en-US" altLang="zh-CN" dirty="0">
                  <a:solidFill>
                    <a:schemeClr val="tx1">
                      <a:lumMod val="75000"/>
                      <a:lumOff val="25000"/>
                    </a:schemeClr>
                  </a:solidFill>
                  <a:cs typeface="+mn-ea"/>
                  <a:sym typeface="+mn-lt"/>
                </a:rPr>
                <a:t>Double click here to add your text message content Double click here to add your text message content</a:t>
              </a:r>
              <a:endParaRPr lang="zh-CN" altLang="en-US" dirty="0">
                <a:solidFill>
                  <a:schemeClr val="tx1">
                    <a:lumMod val="75000"/>
                    <a:lumOff val="25000"/>
                  </a:schemeClr>
                </a:solidFill>
                <a:cs typeface="+mn-ea"/>
                <a:sym typeface="+mn-lt"/>
              </a:endParaRPr>
            </a:p>
          </p:txBody>
        </p:sp>
        <p:sp>
          <p:nvSpPr>
            <p:cNvPr id="34" name="Freeform 887"/>
            <p:cNvSpPr>
              <a:spLocks noEditPoints="1"/>
            </p:cNvSpPr>
            <p:nvPr/>
          </p:nvSpPr>
          <p:spPr bwMode="auto">
            <a:xfrm>
              <a:off x="6251193" y="2933700"/>
              <a:ext cx="1054270" cy="771200"/>
            </a:xfrm>
            <a:custGeom>
              <a:avLst/>
              <a:gdLst>
                <a:gd name="T0" fmla="*/ 0 w 200"/>
                <a:gd name="T1" fmla="*/ 0 h 146"/>
                <a:gd name="T2" fmla="*/ 0 w 200"/>
                <a:gd name="T3" fmla="*/ 146 h 146"/>
                <a:gd name="T4" fmla="*/ 200 w 200"/>
                <a:gd name="T5" fmla="*/ 146 h 146"/>
                <a:gd name="T6" fmla="*/ 200 w 200"/>
                <a:gd name="T7" fmla="*/ 0 h 146"/>
                <a:gd name="T8" fmla="*/ 0 w 200"/>
                <a:gd name="T9" fmla="*/ 0 h 146"/>
                <a:gd name="T10" fmla="*/ 192 w 200"/>
                <a:gd name="T11" fmla="*/ 138 h 146"/>
                <a:gd name="T12" fmla="*/ 8 w 200"/>
                <a:gd name="T13" fmla="*/ 138 h 146"/>
                <a:gd name="T14" fmla="*/ 8 w 200"/>
                <a:gd name="T15" fmla="*/ 8 h 146"/>
                <a:gd name="T16" fmla="*/ 192 w 200"/>
                <a:gd name="T17" fmla="*/ 8 h 146"/>
                <a:gd name="T18" fmla="*/ 192 w 200"/>
                <a:gd name="T19" fmla="*/ 138 h 146"/>
                <a:gd name="T20" fmla="*/ 173 w 200"/>
                <a:gd name="T21" fmla="*/ 86 h 146"/>
                <a:gd name="T22" fmla="*/ 164 w 200"/>
                <a:gd name="T23" fmla="*/ 102 h 146"/>
                <a:gd name="T24" fmla="*/ 164 w 200"/>
                <a:gd name="T25" fmla="*/ 102 h 146"/>
                <a:gd name="T26" fmla="*/ 164 w 200"/>
                <a:gd name="T27" fmla="*/ 130 h 146"/>
                <a:gd name="T28" fmla="*/ 155 w 200"/>
                <a:gd name="T29" fmla="*/ 118 h 146"/>
                <a:gd name="T30" fmla="*/ 146 w 200"/>
                <a:gd name="T31" fmla="*/ 130 h 146"/>
                <a:gd name="T32" fmla="*/ 146 w 200"/>
                <a:gd name="T33" fmla="*/ 102 h 146"/>
                <a:gd name="T34" fmla="*/ 146 w 200"/>
                <a:gd name="T35" fmla="*/ 102 h 146"/>
                <a:gd name="T36" fmla="*/ 137 w 200"/>
                <a:gd name="T37" fmla="*/ 86 h 146"/>
                <a:gd name="T38" fmla="*/ 155 w 200"/>
                <a:gd name="T39" fmla="*/ 68 h 146"/>
                <a:gd name="T40" fmla="*/ 173 w 200"/>
                <a:gd name="T41" fmla="*/ 86 h 146"/>
                <a:gd name="T42" fmla="*/ 22 w 200"/>
                <a:gd name="T43" fmla="*/ 31 h 146"/>
                <a:gd name="T44" fmla="*/ 25 w 200"/>
                <a:gd name="T45" fmla="*/ 28 h 146"/>
                <a:gd name="T46" fmla="*/ 171 w 200"/>
                <a:gd name="T47" fmla="*/ 28 h 146"/>
                <a:gd name="T48" fmla="*/ 174 w 200"/>
                <a:gd name="T49" fmla="*/ 31 h 146"/>
                <a:gd name="T50" fmla="*/ 171 w 200"/>
                <a:gd name="T51" fmla="*/ 33 h 146"/>
                <a:gd name="T52" fmla="*/ 25 w 200"/>
                <a:gd name="T53" fmla="*/ 33 h 146"/>
                <a:gd name="T54" fmla="*/ 22 w 200"/>
                <a:gd name="T55" fmla="*/ 31 h 146"/>
                <a:gd name="T56" fmla="*/ 150 w 200"/>
                <a:gd name="T57" fmla="*/ 55 h 146"/>
                <a:gd name="T58" fmla="*/ 38 w 200"/>
                <a:gd name="T59" fmla="*/ 55 h 146"/>
                <a:gd name="T60" fmla="*/ 35 w 200"/>
                <a:gd name="T61" fmla="*/ 52 h 146"/>
                <a:gd name="T62" fmla="*/ 38 w 200"/>
                <a:gd name="T63" fmla="*/ 49 h 146"/>
                <a:gd name="T64" fmla="*/ 150 w 200"/>
                <a:gd name="T65" fmla="*/ 49 h 146"/>
                <a:gd name="T66" fmla="*/ 153 w 200"/>
                <a:gd name="T67" fmla="*/ 52 h 146"/>
                <a:gd name="T68" fmla="*/ 150 w 200"/>
                <a:gd name="T69" fmla="*/ 55 h 146"/>
                <a:gd name="T70" fmla="*/ 109 w 200"/>
                <a:gd name="T71" fmla="*/ 88 h 146"/>
                <a:gd name="T72" fmla="*/ 107 w 200"/>
                <a:gd name="T73" fmla="*/ 91 h 146"/>
                <a:gd name="T74" fmla="*/ 43 w 200"/>
                <a:gd name="T75" fmla="*/ 91 h 146"/>
                <a:gd name="T76" fmla="*/ 40 w 200"/>
                <a:gd name="T77" fmla="*/ 88 h 146"/>
                <a:gd name="T78" fmla="*/ 43 w 200"/>
                <a:gd name="T79" fmla="*/ 85 h 146"/>
                <a:gd name="T80" fmla="*/ 107 w 200"/>
                <a:gd name="T81" fmla="*/ 85 h 146"/>
                <a:gd name="T82" fmla="*/ 109 w 200"/>
                <a:gd name="T83" fmla="*/ 88 h 146"/>
                <a:gd name="T84" fmla="*/ 109 w 200"/>
                <a:gd name="T85" fmla="*/ 109 h 146"/>
                <a:gd name="T86" fmla="*/ 107 w 200"/>
                <a:gd name="T87" fmla="*/ 112 h 146"/>
                <a:gd name="T88" fmla="*/ 43 w 200"/>
                <a:gd name="T89" fmla="*/ 112 h 146"/>
                <a:gd name="T90" fmla="*/ 40 w 200"/>
                <a:gd name="T91" fmla="*/ 109 h 146"/>
                <a:gd name="T92" fmla="*/ 43 w 200"/>
                <a:gd name="T93" fmla="*/ 106 h 146"/>
                <a:gd name="T94" fmla="*/ 107 w 200"/>
                <a:gd name="T95" fmla="*/ 106 h 146"/>
                <a:gd name="T96" fmla="*/ 109 w 200"/>
                <a:gd name="T97" fmla="*/ 109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0" h="146">
                  <a:moveTo>
                    <a:pt x="0" y="0"/>
                  </a:moveTo>
                  <a:cubicBezTo>
                    <a:pt x="0" y="146"/>
                    <a:pt x="0" y="146"/>
                    <a:pt x="0" y="146"/>
                  </a:cubicBezTo>
                  <a:cubicBezTo>
                    <a:pt x="200" y="146"/>
                    <a:pt x="200" y="146"/>
                    <a:pt x="200" y="146"/>
                  </a:cubicBezTo>
                  <a:cubicBezTo>
                    <a:pt x="200" y="0"/>
                    <a:pt x="200" y="0"/>
                    <a:pt x="200" y="0"/>
                  </a:cubicBezTo>
                  <a:lnTo>
                    <a:pt x="0" y="0"/>
                  </a:lnTo>
                  <a:close/>
                  <a:moveTo>
                    <a:pt x="192" y="138"/>
                  </a:moveTo>
                  <a:cubicBezTo>
                    <a:pt x="8" y="138"/>
                    <a:pt x="8" y="138"/>
                    <a:pt x="8" y="138"/>
                  </a:cubicBezTo>
                  <a:cubicBezTo>
                    <a:pt x="8" y="8"/>
                    <a:pt x="8" y="8"/>
                    <a:pt x="8" y="8"/>
                  </a:cubicBezTo>
                  <a:cubicBezTo>
                    <a:pt x="192" y="8"/>
                    <a:pt x="192" y="8"/>
                    <a:pt x="192" y="8"/>
                  </a:cubicBezTo>
                  <a:lnTo>
                    <a:pt x="192" y="138"/>
                  </a:lnTo>
                  <a:close/>
                  <a:moveTo>
                    <a:pt x="173" y="86"/>
                  </a:moveTo>
                  <a:cubicBezTo>
                    <a:pt x="173" y="93"/>
                    <a:pt x="169" y="99"/>
                    <a:pt x="164" y="102"/>
                  </a:cubicBezTo>
                  <a:cubicBezTo>
                    <a:pt x="164" y="102"/>
                    <a:pt x="164" y="102"/>
                    <a:pt x="164" y="102"/>
                  </a:cubicBezTo>
                  <a:cubicBezTo>
                    <a:pt x="164" y="102"/>
                    <a:pt x="164" y="130"/>
                    <a:pt x="164" y="130"/>
                  </a:cubicBezTo>
                  <a:cubicBezTo>
                    <a:pt x="155" y="118"/>
                    <a:pt x="155" y="118"/>
                    <a:pt x="155" y="118"/>
                  </a:cubicBezTo>
                  <a:cubicBezTo>
                    <a:pt x="146" y="130"/>
                    <a:pt x="146" y="130"/>
                    <a:pt x="146" y="130"/>
                  </a:cubicBezTo>
                  <a:cubicBezTo>
                    <a:pt x="146" y="102"/>
                    <a:pt x="146" y="102"/>
                    <a:pt x="146" y="102"/>
                  </a:cubicBezTo>
                  <a:cubicBezTo>
                    <a:pt x="146" y="102"/>
                    <a:pt x="146" y="102"/>
                    <a:pt x="146" y="102"/>
                  </a:cubicBezTo>
                  <a:cubicBezTo>
                    <a:pt x="140" y="99"/>
                    <a:pt x="137" y="93"/>
                    <a:pt x="137" y="86"/>
                  </a:cubicBezTo>
                  <a:cubicBezTo>
                    <a:pt x="137" y="76"/>
                    <a:pt x="145" y="68"/>
                    <a:pt x="155" y="68"/>
                  </a:cubicBezTo>
                  <a:cubicBezTo>
                    <a:pt x="165" y="68"/>
                    <a:pt x="173" y="76"/>
                    <a:pt x="173" y="86"/>
                  </a:cubicBezTo>
                  <a:close/>
                  <a:moveTo>
                    <a:pt x="22" y="31"/>
                  </a:moveTo>
                  <a:cubicBezTo>
                    <a:pt x="22" y="29"/>
                    <a:pt x="23" y="28"/>
                    <a:pt x="25" y="28"/>
                  </a:cubicBezTo>
                  <a:cubicBezTo>
                    <a:pt x="171" y="28"/>
                    <a:pt x="171" y="28"/>
                    <a:pt x="171" y="28"/>
                  </a:cubicBezTo>
                  <a:cubicBezTo>
                    <a:pt x="173" y="28"/>
                    <a:pt x="174" y="29"/>
                    <a:pt x="174" y="31"/>
                  </a:cubicBezTo>
                  <a:cubicBezTo>
                    <a:pt x="174" y="32"/>
                    <a:pt x="173" y="33"/>
                    <a:pt x="171" y="33"/>
                  </a:cubicBezTo>
                  <a:cubicBezTo>
                    <a:pt x="25" y="33"/>
                    <a:pt x="25" y="33"/>
                    <a:pt x="25" y="33"/>
                  </a:cubicBezTo>
                  <a:cubicBezTo>
                    <a:pt x="23" y="33"/>
                    <a:pt x="22" y="32"/>
                    <a:pt x="22" y="31"/>
                  </a:cubicBezTo>
                  <a:close/>
                  <a:moveTo>
                    <a:pt x="150" y="55"/>
                  </a:moveTo>
                  <a:cubicBezTo>
                    <a:pt x="38" y="55"/>
                    <a:pt x="38" y="55"/>
                    <a:pt x="38" y="55"/>
                  </a:cubicBezTo>
                  <a:cubicBezTo>
                    <a:pt x="37" y="55"/>
                    <a:pt x="35" y="54"/>
                    <a:pt x="35" y="52"/>
                  </a:cubicBezTo>
                  <a:cubicBezTo>
                    <a:pt x="35" y="50"/>
                    <a:pt x="37" y="49"/>
                    <a:pt x="38" y="49"/>
                  </a:cubicBezTo>
                  <a:cubicBezTo>
                    <a:pt x="150" y="49"/>
                    <a:pt x="150" y="49"/>
                    <a:pt x="150" y="49"/>
                  </a:cubicBezTo>
                  <a:cubicBezTo>
                    <a:pt x="151" y="49"/>
                    <a:pt x="153" y="50"/>
                    <a:pt x="153" y="52"/>
                  </a:cubicBezTo>
                  <a:cubicBezTo>
                    <a:pt x="153" y="54"/>
                    <a:pt x="151" y="55"/>
                    <a:pt x="150" y="55"/>
                  </a:cubicBezTo>
                  <a:close/>
                  <a:moveTo>
                    <a:pt x="109" y="88"/>
                  </a:moveTo>
                  <a:cubicBezTo>
                    <a:pt x="109" y="90"/>
                    <a:pt x="108" y="91"/>
                    <a:pt x="107" y="91"/>
                  </a:cubicBezTo>
                  <a:cubicBezTo>
                    <a:pt x="43" y="91"/>
                    <a:pt x="43" y="91"/>
                    <a:pt x="43" y="91"/>
                  </a:cubicBezTo>
                  <a:cubicBezTo>
                    <a:pt x="41" y="91"/>
                    <a:pt x="40" y="90"/>
                    <a:pt x="40" y="88"/>
                  </a:cubicBezTo>
                  <a:cubicBezTo>
                    <a:pt x="40" y="86"/>
                    <a:pt x="41" y="85"/>
                    <a:pt x="43" y="85"/>
                  </a:cubicBezTo>
                  <a:cubicBezTo>
                    <a:pt x="107" y="85"/>
                    <a:pt x="107" y="85"/>
                    <a:pt x="107" y="85"/>
                  </a:cubicBezTo>
                  <a:cubicBezTo>
                    <a:pt x="108" y="85"/>
                    <a:pt x="109" y="86"/>
                    <a:pt x="109" y="88"/>
                  </a:cubicBezTo>
                  <a:close/>
                  <a:moveTo>
                    <a:pt x="109" y="109"/>
                  </a:moveTo>
                  <a:cubicBezTo>
                    <a:pt x="109" y="111"/>
                    <a:pt x="108" y="112"/>
                    <a:pt x="107" y="112"/>
                  </a:cubicBezTo>
                  <a:cubicBezTo>
                    <a:pt x="43" y="112"/>
                    <a:pt x="43" y="112"/>
                    <a:pt x="43" y="112"/>
                  </a:cubicBezTo>
                  <a:cubicBezTo>
                    <a:pt x="41" y="112"/>
                    <a:pt x="40" y="111"/>
                    <a:pt x="40" y="109"/>
                  </a:cubicBezTo>
                  <a:cubicBezTo>
                    <a:pt x="40" y="107"/>
                    <a:pt x="41" y="106"/>
                    <a:pt x="43" y="106"/>
                  </a:cubicBezTo>
                  <a:cubicBezTo>
                    <a:pt x="107" y="106"/>
                    <a:pt x="107" y="106"/>
                    <a:pt x="107" y="106"/>
                  </a:cubicBezTo>
                  <a:cubicBezTo>
                    <a:pt x="108" y="106"/>
                    <a:pt x="109" y="107"/>
                    <a:pt x="109" y="109"/>
                  </a:cubicBezTo>
                  <a:close/>
                </a:path>
              </a:pathLst>
            </a:custGeom>
            <a:solidFill>
              <a:srgbClr val="D2A277"/>
            </a:solidFill>
            <a:ln>
              <a:noFill/>
            </a:ln>
          </p:spPr>
          <p:txBody>
            <a:bodyPr vert="horz" wrap="square" lIns="91440" tIns="45720" rIns="91440" bIns="45720" numCol="1" anchor="t" anchorCtr="0" compatLnSpc="1"/>
            <a:lstStyle/>
            <a:p>
              <a:pPr defTabSz="914400">
                <a:defRPr/>
              </a:pPr>
              <a:endParaRPr lang="zh-CN" altLang="en-US" sz="1800" kern="0">
                <a:solidFill>
                  <a:prstClr val="black"/>
                </a:solidFill>
                <a:ea typeface="微软雅黑"/>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 y="1283518"/>
            <a:ext cx="6981363" cy="4882579"/>
          </a:xfrm>
          <a:prstGeom prst="rect">
            <a:avLst/>
          </a:prstGeom>
        </p:spPr>
      </p:pic>
      <p:grpSp>
        <p:nvGrpSpPr>
          <p:cNvPr id="15" name="1fcd5cd5-b9fe-4b77-8dee-a7ed4032dcb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1691" y="2241275"/>
            <a:ext cx="12192000" cy="3673635"/>
            <a:chOff x="1691" y="1762303"/>
            <a:chExt cx="12192000" cy="3673635"/>
          </a:xfrm>
        </p:grpSpPr>
        <p:sp>
          <p:nvSpPr>
            <p:cNvPr id="17" name="îṥlídê"/>
            <p:cNvSpPr/>
            <p:nvPr/>
          </p:nvSpPr>
          <p:spPr>
            <a:xfrm>
              <a:off x="1691" y="3995778"/>
              <a:ext cx="12192000" cy="1440160"/>
            </a:xfrm>
            <a:prstGeom prst="rect">
              <a:avLst/>
            </a:prstGeom>
            <a:solidFill>
              <a:srgbClr val="D2A277"/>
            </a:solidFill>
            <a:ln w="19050" cap="flat" cmpd="sng" algn="ctr">
              <a:noFill/>
              <a:prstDash val="solid"/>
              <a:miter lim="800000"/>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cs typeface="+mn-ea"/>
                <a:sym typeface="+mn-lt"/>
              </a:endParaRPr>
            </a:p>
          </p:txBody>
        </p:sp>
        <p:sp>
          <p:nvSpPr>
            <p:cNvPr id="18" name="îŝḻíḑe"/>
            <p:cNvSpPr/>
            <p:nvPr/>
          </p:nvSpPr>
          <p:spPr bwMode="auto">
            <a:xfrm>
              <a:off x="829619" y="4612728"/>
              <a:ext cx="2090838"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1400" dirty="0">
                  <a:solidFill>
                    <a:schemeClr val="bg1"/>
                  </a:solidFill>
                  <a:cs typeface="+mn-ea"/>
                  <a:sym typeface="+mn-lt"/>
                </a:rPr>
                <a:t>点击这里输入您的文字内容。点击输入您的文</a:t>
              </a:r>
              <a:endParaRPr lang="en-US" altLang="zh-CN" sz="1400" dirty="0">
                <a:solidFill>
                  <a:schemeClr val="bg1"/>
                </a:solidFill>
                <a:cs typeface="+mn-ea"/>
                <a:sym typeface="+mn-lt"/>
              </a:endParaRPr>
            </a:p>
          </p:txBody>
        </p:sp>
        <p:sp>
          <p:nvSpPr>
            <p:cNvPr id="19" name="íṡḻïḓe"/>
            <p:cNvSpPr txBox="1"/>
            <p:nvPr/>
          </p:nvSpPr>
          <p:spPr bwMode="auto">
            <a:xfrm>
              <a:off x="829619" y="4261589"/>
              <a:ext cx="2090838"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solidFill>
                    <a:schemeClr val="bg1"/>
                  </a:solidFill>
                  <a:cs typeface="+mn-ea"/>
                  <a:sym typeface="+mn-lt"/>
                </a:rPr>
                <a:t>点击输入</a:t>
              </a:r>
              <a:endParaRPr lang="en-US" altLang="zh-CN" sz="1800" b="1" dirty="0">
                <a:solidFill>
                  <a:schemeClr val="bg1"/>
                </a:solidFill>
                <a:cs typeface="+mn-ea"/>
                <a:sym typeface="+mn-lt"/>
              </a:endParaRPr>
            </a:p>
          </p:txBody>
        </p:sp>
        <p:sp>
          <p:nvSpPr>
            <p:cNvPr id="20" name="íṩḻïdè"/>
            <p:cNvSpPr/>
            <p:nvPr/>
          </p:nvSpPr>
          <p:spPr bwMode="auto">
            <a:xfrm>
              <a:off x="3643593" y="4612728"/>
              <a:ext cx="2090838"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1400" dirty="0">
                  <a:solidFill>
                    <a:schemeClr val="bg1"/>
                  </a:solidFill>
                  <a:cs typeface="+mn-ea"/>
                  <a:sym typeface="+mn-lt"/>
                </a:rPr>
                <a:t>点击这里输入您的文字内容。点击输入您的文</a:t>
              </a:r>
              <a:endParaRPr lang="en-US" altLang="zh-CN" sz="1400" dirty="0">
                <a:solidFill>
                  <a:schemeClr val="bg1"/>
                </a:solidFill>
                <a:cs typeface="+mn-ea"/>
                <a:sym typeface="+mn-lt"/>
              </a:endParaRPr>
            </a:p>
          </p:txBody>
        </p:sp>
        <p:sp>
          <p:nvSpPr>
            <p:cNvPr id="21" name="iṥ1iḍé"/>
            <p:cNvSpPr txBox="1"/>
            <p:nvPr/>
          </p:nvSpPr>
          <p:spPr bwMode="auto">
            <a:xfrm>
              <a:off x="3643593" y="4261589"/>
              <a:ext cx="2090838"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solidFill>
                    <a:schemeClr val="bg1"/>
                  </a:solidFill>
                  <a:cs typeface="+mn-ea"/>
                  <a:sym typeface="+mn-lt"/>
                </a:rPr>
                <a:t>点击输入</a:t>
              </a:r>
              <a:endParaRPr lang="en-US" altLang="zh-CN" sz="1800" b="1" dirty="0">
                <a:solidFill>
                  <a:schemeClr val="bg1"/>
                </a:solidFill>
                <a:cs typeface="+mn-ea"/>
                <a:sym typeface="+mn-lt"/>
              </a:endParaRPr>
            </a:p>
          </p:txBody>
        </p:sp>
        <p:sp>
          <p:nvSpPr>
            <p:cNvPr id="22" name="îṩḷíḑè"/>
            <p:cNvSpPr/>
            <p:nvPr/>
          </p:nvSpPr>
          <p:spPr bwMode="auto">
            <a:xfrm>
              <a:off x="6457567" y="4612728"/>
              <a:ext cx="2090838"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1400" dirty="0">
                  <a:solidFill>
                    <a:schemeClr val="bg1"/>
                  </a:solidFill>
                  <a:cs typeface="+mn-ea"/>
                  <a:sym typeface="+mn-lt"/>
                </a:rPr>
                <a:t>点击这里输入您的文字内容。点击输入您的文</a:t>
              </a:r>
              <a:endParaRPr lang="en-US" altLang="zh-CN" sz="1400" dirty="0">
                <a:solidFill>
                  <a:schemeClr val="bg1"/>
                </a:solidFill>
                <a:cs typeface="+mn-ea"/>
                <a:sym typeface="+mn-lt"/>
              </a:endParaRPr>
            </a:p>
          </p:txBody>
        </p:sp>
        <p:sp>
          <p:nvSpPr>
            <p:cNvPr id="23" name="iṣḻïḍe"/>
            <p:cNvSpPr txBox="1"/>
            <p:nvPr/>
          </p:nvSpPr>
          <p:spPr bwMode="auto">
            <a:xfrm>
              <a:off x="6457567" y="4261589"/>
              <a:ext cx="2090838"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solidFill>
                    <a:schemeClr val="bg1"/>
                  </a:solidFill>
                  <a:cs typeface="+mn-ea"/>
                  <a:sym typeface="+mn-lt"/>
                </a:rPr>
                <a:t>点击输入</a:t>
              </a:r>
              <a:endParaRPr lang="en-US" altLang="zh-CN" sz="1800" b="1" dirty="0">
                <a:solidFill>
                  <a:schemeClr val="bg1"/>
                </a:solidFill>
                <a:cs typeface="+mn-ea"/>
                <a:sym typeface="+mn-lt"/>
              </a:endParaRPr>
            </a:p>
          </p:txBody>
        </p:sp>
        <p:sp>
          <p:nvSpPr>
            <p:cNvPr id="24" name="ïSḷíḋè"/>
            <p:cNvSpPr/>
            <p:nvPr/>
          </p:nvSpPr>
          <p:spPr bwMode="auto">
            <a:xfrm>
              <a:off x="9271543" y="4612728"/>
              <a:ext cx="2090838"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1400" dirty="0">
                  <a:solidFill>
                    <a:schemeClr val="bg1"/>
                  </a:solidFill>
                  <a:cs typeface="+mn-ea"/>
                  <a:sym typeface="+mn-lt"/>
                </a:rPr>
                <a:t>点击这里输入您的文字内容。点击输入您的文</a:t>
              </a:r>
              <a:endParaRPr lang="en-US" altLang="zh-CN" sz="1400" dirty="0">
                <a:solidFill>
                  <a:schemeClr val="bg1"/>
                </a:solidFill>
                <a:cs typeface="+mn-ea"/>
                <a:sym typeface="+mn-lt"/>
              </a:endParaRPr>
            </a:p>
          </p:txBody>
        </p:sp>
        <p:sp>
          <p:nvSpPr>
            <p:cNvPr id="25" name="íS1ïḍé"/>
            <p:cNvSpPr txBox="1"/>
            <p:nvPr/>
          </p:nvSpPr>
          <p:spPr bwMode="auto">
            <a:xfrm>
              <a:off x="9271543" y="4261589"/>
              <a:ext cx="2090838"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solidFill>
                    <a:schemeClr val="bg1"/>
                  </a:solidFill>
                  <a:cs typeface="+mn-ea"/>
                  <a:sym typeface="+mn-lt"/>
                </a:rPr>
                <a:t>点击输入</a:t>
              </a:r>
              <a:endParaRPr lang="en-US" altLang="zh-CN" sz="1800" b="1" dirty="0">
                <a:solidFill>
                  <a:schemeClr val="bg1"/>
                </a:solidFill>
                <a:cs typeface="+mn-ea"/>
                <a:sym typeface="+mn-lt"/>
              </a:endParaRPr>
            </a:p>
          </p:txBody>
        </p:sp>
        <p:cxnSp>
          <p:nvCxnSpPr>
            <p:cNvPr id="26" name="直接连接符 25"/>
            <p:cNvCxnSpPr/>
            <p:nvPr/>
          </p:nvCxnSpPr>
          <p:spPr>
            <a:xfrm>
              <a:off x="3282025" y="4149080"/>
              <a:ext cx="0" cy="1021047"/>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6095999" y="4149080"/>
              <a:ext cx="0" cy="1021047"/>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8909973" y="4149080"/>
              <a:ext cx="0" cy="1021047"/>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29" name="ïšľiḍé"/>
            <p:cNvSpPr/>
            <p:nvPr/>
          </p:nvSpPr>
          <p:spPr bwMode="auto">
            <a:xfrm>
              <a:off x="4511824" y="1844824"/>
              <a:ext cx="2230719" cy="1224136"/>
            </a:xfrm>
            <a:prstGeom prst="wedgeRectCallout">
              <a:avLst>
                <a:gd name="adj1" fmla="val 60348"/>
                <a:gd name="adj2" fmla="val 3489"/>
              </a:avLst>
            </a:prstGeom>
            <a:solidFill>
              <a:srgbClr val="D2A277"/>
            </a:solidFill>
            <a:ln w="28575" cap="flat" cmpd="sng" algn="ctr">
              <a:solidFill>
                <a:schemeClr val="bg1"/>
              </a:solidFill>
              <a:prstDash val="solid"/>
              <a:miter lim="800000"/>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cs typeface="+mn-ea"/>
                <a:sym typeface="+mn-lt"/>
              </a:endParaRPr>
            </a:p>
          </p:txBody>
        </p:sp>
        <p:sp>
          <p:nvSpPr>
            <p:cNvPr id="30" name="ïṩlíḓe"/>
            <p:cNvSpPr/>
            <p:nvPr/>
          </p:nvSpPr>
          <p:spPr>
            <a:xfrm>
              <a:off x="7131000" y="2204108"/>
              <a:ext cx="3878721" cy="1387573"/>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20000"/>
                </a:lnSpc>
                <a:spcBef>
                  <a:spcPct val="0"/>
                </a:spcBef>
              </a:pPr>
              <a:r>
                <a:rPr lang="zh-CN" altLang="en-US" sz="1400" spc="600" dirty="0">
                  <a:solidFill>
                    <a:schemeClr val="tx1">
                      <a:lumMod val="75000"/>
                      <a:lumOff val="25000"/>
                    </a:schemeClr>
                  </a:solidFill>
                  <a:cs typeface="+mn-ea"/>
                  <a:sym typeface="+mn-lt"/>
                </a:rPr>
                <a:t>点击这里输入您的文字内容。</a:t>
              </a:r>
              <a:endParaRPr lang="en-US" altLang="zh-CN" sz="1400" spc="600" dirty="0">
                <a:solidFill>
                  <a:schemeClr val="tx1">
                    <a:lumMod val="75000"/>
                    <a:lumOff val="25000"/>
                  </a:schemeClr>
                </a:solidFill>
                <a:cs typeface="+mn-ea"/>
                <a:sym typeface="+mn-lt"/>
              </a:endParaRPr>
            </a:p>
            <a:p>
              <a:pPr>
                <a:lnSpc>
                  <a:spcPct val="120000"/>
                </a:lnSpc>
                <a:spcBef>
                  <a:spcPct val="0"/>
                </a:spcBef>
              </a:pPr>
              <a:r>
                <a:rPr lang="zh-CN" altLang="en-US" sz="1400" spc="600" dirty="0">
                  <a:solidFill>
                    <a:schemeClr val="tx1">
                      <a:lumMod val="75000"/>
                      <a:lumOff val="25000"/>
                    </a:schemeClr>
                  </a:solidFill>
                  <a:cs typeface="+mn-ea"/>
                  <a:sym typeface="+mn-lt"/>
                </a:rPr>
                <a:t>点击这里输入您的文字内容。</a:t>
              </a:r>
              <a:endParaRPr lang="en-US" altLang="zh-CN" sz="1400" spc="600" dirty="0">
                <a:solidFill>
                  <a:schemeClr val="tx1">
                    <a:lumMod val="75000"/>
                    <a:lumOff val="25000"/>
                  </a:schemeClr>
                </a:solidFill>
                <a:cs typeface="+mn-ea"/>
                <a:sym typeface="+mn-lt"/>
              </a:endParaRPr>
            </a:p>
            <a:p>
              <a:pPr>
                <a:lnSpc>
                  <a:spcPct val="120000"/>
                </a:lnSpc>
                <a:spcBef>
                  <a:spcPct val="0"/>
                </a:spcBef>
              </a:pPr>
              <a:r>
                <a:rPr lang="zh-CN" altLang="en-US" sz="1400" spc="600" dirty="0">
                  <a:solidFill>
                    <a:schemeClr val="tx1">
                      <a:lumMod val="75000"/>
                      <a:lumOff val="25000"/>
                    </a:schemeClr>
                  </a:solidFill>
                  <a:cs typeface="+mn-ea"/>
                  <a:sym typeface="+mn-lt"/>
                </a:rPr>
                <a:t>点击这里输入您的文字内容。</a:t>
              </a:r>
              <a:endParaRPr lang="en-US" altLang="zh-CN" sz="1400" spc="600" dirty="0">
                <a:solidFill>
                  <a:schemeClr val="tx1">
                    <a:lumMod val="75000"/>
                    <a:lumOff val="25000"/>
                  </a:schemeClr>
                </a:solidFill>
                <a:cs typeface="+mn-ea"/>
                <a:sym typeface="+mn-lt"/>
              </a:endParaRPr>
            </a:p>
          </p:txBody>
        </p:sp>
        <p:sp>
          <p:nvSpPr>
            <p:cNvPr id="31" name="íşḷîḓe"/>
            <p:cNvSpPr txBox="1"/>
            <p:nvPr/>
          </p:nvSpPr>
          <p:spPr bwMode="auto">
            <a:xfrm>
              <a:off x="7131000" y="1762303"/>
              <a:ext cx="387872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000" dirty="0">
                  <a:solidFill>
                    <a:schemeClr val="tx1">
                      <a:lumMod val="75000"/>
                      <a:lumOff val="25000"/>
                    </a:schemeClr>
                  </a:solidFill>
                  <a:cs typeface="+mn-ea"/>
                  <a:sym typeface="+mn-lt"/>
                </a:rPr>
                <a:t>点击输入</a:t>
              </a:r>
              <a:endParaRPr lang="en-US" altLang="zh-CN" sz="2000" dirty="0">
                <a:solidFill>
                  <a:schemeClr val="tx1">
                    <a:lumMod val="75000"/>
                    <a:lumOff val="25000"/>
                  </a:schemeClr>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83943533-02ec-424e-a2f7-e21ba11e061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318253" y="1334460"/>
            <a:ext cx="9115051" cy="4467027"/>
            <a:chOff x="2893815" y="1361892"/>
            <a:chExt cx="9115051" cy="4467027"/>
          </a:xfrm>
        </p:grpSpPr>
        <p:grpSp>
          <p:nvGrpSpPr>
            <p:cNvPr id="41" name="ïşḷidé"/>
            <p:cNvGrpSpPr/>
            <p:nvPr/>
          </p:nvGrpSpPr>
          <p:grpSpPr>
            <a:xfrm>
              <a:off x="2893815" y="1549400"/>
              <a:ext cx="3862339" cy="4165600"/>
              <a:chOff x="2705939" y="1427200"/>
              <a:chExt cx="4088947" cy="4410000"/>
            </a:xfrm>
          </p:grpSpPr>
          <p:sp>
            <p:nvSpPr>
              <p:cNvPr id="42" name="îṣľiḑê"/>
              <p:cNvSpPr/>
              <p:nvPr/>
            </p:nvSpPr>
            <p:spPr bwMode="auto">
              <a:xfrm>
                <a:off x="2705939" y="1427200"/>
                <a:ext cx="4060904" cy="4410000"/>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solidFill>
                <a:srgbClr val="EDF3F3"/>
              </a:solidFill>
              <a:ln>
                <a:noFill/>
              </a:ln>
              <a:effectLst>
                <a:outerShdw blurRad="50800" dist="38100" dir="5400000" algn="t" rotWithShape="0">
                  <a:prstClr val="black">
                    <a:alpha val="40000"/>
                  </a:prstClr>
                </a:outerShdw>
              </a:effectLst>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id-ID" sz="180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43" name="ïSliḑè"/>
              <p:cNvSpPr/>
              <p:nvPr/>
            </p:nvSpPr>
            <p:spPr bwMode="auto">
              <a:xfrm>
                <a:off x="2998923" y="1617025"/>
                <a:ext cx="3795963" cy="3626091"/>
              </a:xfrm>
              <a:custGeom>
                <a:avLst/>
                <a:gdLst>
                  <a:gd name="connsiteX0" fmla="*/ 1898462 w 3795963"/>
                  <a:gd name="connsiteY0" fmla="*/ 0 h 3626091"/>
                  <a:gd name="connsiteX1" fmla="*/ 2576443 w 3795963"/>
                  <a:gd name="connsiteY1" fmla="*/ 298451 h 3626091"/>
                  <a:gd name="connsiteX2" fmla="*/ 3749231 w 3795963"/>
                  <a:gd name="connsiteY2" fmla="*/ 2326246 h 3626091"/>
                  <a:gd name="connsiteX3" fmla="*/ 3751610 w 3795963"/>
                  <a:gd name="connsiteY3" fmla="*/ 2338160 h 3626091"/>
                  <a:gd name="connsiteX4" fmla="*/ 3140237 w 3795963"/>
                  <a:gd name="connsiteY4" fmla="*/ 3498603 h 3626091"/>
                  <a:gd name="connsiteX5" fmla="*/ 3137859 w 3795963"/>
                  <a:gd name="connsiteY5" fmla="*/ 3503368 h 3626091"/>
                  <a:gd name="connsiteX6" fmla="*/ 689991 w 3795963"/>
                  <a:gd name="connsiteY6" fmla="*/ 3512900 h 3626091"/>
                  <a:gd name="connsiteX7" fmla="*/ 687613 w 3795963"/>
                  <a:gd name="connsiteY7" fmla="*/ 3505751 h 3626091"/>
                  <a:gd name="connsiteX8" fmla="*/ 42936 w 3795963"/>
                  <a:gd name="connsiteY8" fmla="*/ 2338160 h 3626091"/>
                  <a:gd name="connsiteX9" fmla="*/ 1220481 w 3795963"/>
                  <a:gd name="connsiteY9" fmla="*/ 298451 h 3626091"/>
                  <a:gd name="connsiteX10" fmla="*/ 1898462 w 3795963"/>
                  <a:gd name="connsiteY10" fmla="*/ 0 h 3626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95963" h="3626091">
                    <a:moveTo>
                      <a:pt x="1898462" y="0"/>
                    </a:moveTo>
                    <a:cubicBezTo>
                      <a:pt x="2147650" y="0"/>
                      <a:pt x="2396837" y="99484"/>
                      <a:pt x="2576443" y="298451"/>
                    </a:cubicBezTo>
                    <a:cubicBezTo>
                      <a:pt x="3068871" y="820292"/>
                      <a:pt x="3523237" y="1642371"/>
                      <a:pt x="3749231" y="2326246"/>
                    </a:cubicBezTo>
                    <a:cubicBezTo>
                      <a:pt x="3749231" y="2331012"/>
                      <a:pt x="3751610" y="2335778"/>
                      <a:pt x="3751610" y="2338160"/>
                    </a:cubicBezTo>
                    <a:cubicBezTo>
                      <a:pt x="3910995" y="2826642"/>
                      <a:pt x="3625529" y="3355632"/>
                      <a:pt x="3140237" y="3498603"/>
                    </a:cubicBezTo>
                    <a:cubicBezTo>
                      <a:pt x="3137859" y="3503368"/>
                      <a:pt x="3137859" y="3503368"/>
                      <a:pt x="3137859" y="3503368"/>
                    </a:cubicBezTo>
                    <a:cubicBezTo>
                      <a:pt x="2436089" y="3672550"/>
                      <a:pt x="1398898" y="3658253"/>
                      <a:pt x="689991" y="3512900"/>
                    </a:cubicBezTo>
                    <a:cubicBezTo>
                      <a:pt x="687613" y="3505751"/>
                      <a:pt x="687613" y="3505751"/>
                      <a:pt x="687613" y="3505751"/>
                    </a:cubicBezTo>
                    <a:cubicBezTo>
                      <a:pt x="183290" y="3377078"/>
                      <a:pt x="-116449" y="2838556"/>
                      <a:pt x="42936" y="2338160"/>
                    </a:cubicBezTo>
                    <a:cubicBezTo>
                      <a:pt x="268930" y="1651903"/>
                      <a:pt x="725674" y="822675"/>
                      <a:pt x="1220481" y="298451"/>
                    </a:cubicBezTo>
                    <a:cubicBezTo>
                      <a:pt x="1400087" y="99484"/>
                      <a:pt x="1649274" y="0"/>
                      <a:pt x="1898462" y="0"/>
                    </a:cubicBezTo>
                    <a:close/>
                  </a:path>
                </a:pathLst>
              </a:custGeom>
              <a:blipFill dpi="0" rotWithShape="1">
                <a:blip r:embed="rId2"/>
                <a:srcRect/>
                <a:stretch>
                  <a:fillRect l="-26000"/>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dirty="0">
                  <a:ln>
                    <a:noFill/>
                  </a:ln>
                  <a:solidFill>
                    <a:schemeClr val="tx1">
                      <a:lumMod val="75000"/>
                      <a:lumOff val="25000"/>
                    </a:schemeClr>
                  </a:solidFill>
                  <a:effectLst/>
                  <a:uLnTx/>
                  <a:uFillTx/>
                  <a:cs typeface="+mn-ea"/>
                  <a:sym typeface="+mn-lt"/>
                </a:endParaRPr>
              </a:p>
            </p:txBody>
          </p:sp>
        </p:grpSp>
        <p:grpSp>
          <p:nvGrpSpPr>
            <p:cNvPr id="19" name="iṩ1iḓê"/>
            <p:cNvGrpSpPr/>
            <p:nvPr/>
          </p:nvGrpSpPr>
          <p:grpSpPr>
            <a:xfrm>
              <a:off x="8084974" y="1361892"/>
              <a:ext cx="3923892" cy="1594612"/>
              <a:chOff x="8084974" y="1361892"/>
              <a:chExt cx="3923892" cy="1594612"/>
            </a:xfrm>
          </p:grpSpPr>
          <p:grpSp>
            <p:nvGrpSpPr>
              <p:cNvPr id="34" name="îS1iḓè"/>
              <p:cNvGrpSpPr/>
              <p:nvPr/>
            </p:nvGrpSpPr>
            <p:grpSpPr>
              <a:xfrm>
                <a:off x="8084974" y="1498516"/>
                <a:ext cx="836894" cy="836894"/>
                <a:chOff x="7043444" y="1506951"/>
                <a:chExt cx="1297072" cy="1297072"/>
              </a:xfrm>
            </p:grpSpPr>
            <p:sp>
              <p:nvSpPr>
                <p:cNvPr id="38" name="ïṧḷïďê"/>
                <p:cNvSpPr/>
                <p:nvPr/>
              </p:nvSpPr>
              <p:spPr bwMode="auto">
                <a:xfrm>
                  <a:off x="7043444" y="1506951"/>
                  <a:ext cx="1297072" cy="1297072"/>
                </a:xfrm>
                <a:prstGeom prst="ellipse">
                  <a:avLst/>
                </a:prstGeom>
                <a:solidFill>
                  <a:srgbClr val="D2A277"/>
                </a:solidFill>
                <a:ln>
                  <a:solidFill>
                    <a:schemeClr val="bg1">
                      <a:lumMod val="95000"/>
                    </a:schemeClr>
                  </a:solidFill>
                </a:ln>
                <a:effectLst>
                  <a:outerShdw blurRad="50800" dist="38100" dir="5400000" algn="t" rotWithShape="0">
                    <a:prstClr val="black">
                      <a:alpha val="40000"/>
                    </a:prstClr>
                  </a:outerShdw>
                </a:effectLst>
              </p:spPr>
              <p:txBody>
                <a:bodyPr wrap="square" lIns="91440" tIns="45720" rIns="91440" bIns="4572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en-US" sz="320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39" name="isļîďe"/>
                <p:cNvSpPr/>
                <p:nvPr/>
              </p:nvSpPr>
              <p:spPr bwMode="auto">
                <a:xfrm>
                  <a:off x="7442649" y="1915367"/>
                  <a:ext cx="498672" cy="480241"/>
                </a:xfrm>
                <a:custGeom>
                  <a:avLst/>
                  <a:gdLst>
                    <a:gd name="connsiteX0" fmla="*/ 216243 w 609050"/>
                    <a:gd name="connsiteY0" fmla="*/ 412730 h 586540"/>
                    <a:gd name="connsiteX1" fmla="*/ 216243 w 609050"/>
                    <a:gd name="connsiteY1" fmla="*/ 456594 h 586540"/>
                    <a:gd name="connsiteX2" fmla="*/ 293953 w 609050"/>
                    <a:gd name="connsiteY2" fmla="*/ 456594 h 586540"/>
                    <a:gd name="connsiteX3" fmla="*/ 293953 w 609050"/>
                    <a:gd name="connsiteY3" fmla="*/ 412730 h 586540"/>
                    <a:gd name="connsiteX4" fmla="*/ 69884 w 609050"/>
                    <a:gd name="connsiteY4" fmla="*/ 412730 h 586540"/>
                    <a:gd name="connsiteX5" fmla="*/ 69884 w 609050"/>
                    <a:gd name="connsiteY5" fmla="*/ 456594 h 586540"/>
                    <a:gd name="connsiteX6" fmla="*/ 147595 w 609050"/>
                    <a:gd name="connsiteY6" fmla="*/ 456594 h 586540"/>
                    <a:gd name="connsiteX7" fmla="*/ 147595 w 609050"/>
                    <a:gd name="connsiteY7" fmla="*/ 412730 h 586540"/>
                    <a:gd name="connsiteX8" fmla="*/ 460769 w 609050"/>
                    <a:gd name="connsiteY8" fmla="*/ 376268 h 586540"/>
                    <a:gd name="connsiteX9" fmla="*/ 460769 w 609050"/>
                    <a:gd name="connsiteY9" fmla="*/ 414786 h 586540"/>
                    <a:gd name="connsiteX10" fmla="*/ 555916 w 609050"/>
                    <a:gd name="connsiteY10" fmla="*/ 414786 h 586540"/>
                    <a:gd name="connsiteX11" fmla="*/ 555916 w 609050"/>
                    <a:gd name="connsiteY11" fmla="*/ 376268 h 586540"/>
                    <a:gd name="connsiteX12" fmla="*/ 216243 w 609050"/>
                    <a:gd name="connsiteY12" fmla="*/ 339670 h 586540"/>
                    <a:gd name="connsiteX13" fmla="*/ 216243 w 609050"/>
                    <a:gd name="connsiteY13" fmla="*/ 383533 h 586540"/>
                    <a:gd name="connsiteX14" fmla="*/ 293953 w 609050"/>
                    <a:gd name="connsiteY14" fmla="*/ 383533 h 586540"/>
                    <a:gd name="connsiteX15" fmla="*/ 293953 w 609050"/>
                    <a:gd name="connsiteY15" fmla="*/ 339670 h 586540"/>
                    <a:gd name="connsiteX16" fmla="*/ 69884 w 609050"/>
                    <a:gd name="connsiteY16" fmla="*/ 339670 h 586540"/>
                    <a:gd name="connsiteX17" fmla="*/ 69884 w 609050"/>
                    <a:gd name="connsiteY17" fmla="*/ 383533 h 586540"/>
                    <a:gd name="connsiteX18" fmla="*/ 147595 w 609050"/>
                    <a:gd name="connsiteY18" fmla="*/ 383533 h 586540"/>
                    <a:gd name="connsiteX19" fmla="*/ 147595 w 609050"/>
                    <a:gd name="connsiteY19" fmla="*/ 339670 h 586540"/>
                    <a:gd name="connsiteX20" fmla="*/ 460769 w 609050"/>
                    <a:gd name="connsiteY20" fmla="*/ 303071 h 586540"/>
                    <a:gd name="connsiteX21" fmla="*/ 460769 w 609050"/>
                    <a:gd name="connsiteY21" fmla="*/ 341726 h 586540"/>
                    <a:gd name="connsiteX22" fmla="*/ 555916 w 609050"/>
                    <a:gd name="connsiteY22" fmla="*/ 341726 h 586540"/>
                    <a:gd name="connsiteX23" fmla="*/ 555916 w 609050"/>
                    <a:gd name="connsiteY23" fmla="*/ 303071 h 586540"/>
                    <a:gd name="connsiteX24" fmla="*/ 216243 w 609050"/>
                    <a:gd name="connsiteY24" fmla="*/ 266609 h 586540"/>
                    <a:gd name="connsiteX25" fmla="*/ 216243 w 609050"/>
                    <a:gd name="connsiteY25" fmla="*/ 310473 h 586540"/>
                    <a:gd name="connsiteX26" fmla="*/ 293953 w 609050"/>
                    <a:gd name="connsiteY26" fmla="*/ 310473 h 586540"/>
                    <a:gd name="connsiteX27" fmla="*/ 293953 w 609050"/>
                    <a:gd name="connsiteY27" fmla="*/ 266609 h 586540"/>
                    <a:gd name="connsiteX28" fmla="*/ 69884 w 609050"/>
                    <a:gd name="connsiteY28" fmla="*/ 266609 h 586540"/>
                    <a:gd name="connsiteX29" fmla="*/ 69884 w 609050"/>
                    <a:gd name="connsiteY29" fmla="*/ 310473 h 586540"/>
                    <a:gd name="connsiteX30" fmla="*/ 147595 w 609050"/>
                    <a:gd name="connsiteY30" fmla="*/ 310473 h 586540"/>
                    <a:gd name="connsiteX31" fmla="*/ 147595 w 609050"/>
                    <a:gd name="connsiteY31" fmla="*/ 266609 h 586540"/>
                    <a:gd name="connsiteX32" fmla="*/ 460769 w 609050"/>
                    <a:gd name="connsiteY32" fmla="*/ 230010 h 586540"/>
                    <a:gd name="connsiteX33" fmla="*/ 460769 w 609050"/>
                    <a:gd name="connsiteY33" fmla="*/ 268528 h 586540"/>
                    <a:gd name="connsiteX34" fmla="*/ 555916 w 609050"/>
                    <a:gd name="connsiteY34" fmla="*/ 268528 h 586540"/>
                    <a:gd name="connsiteX35" fmla="*/ 555916 w 609050"/>
                    <a:gd name="connsiteY35" fmla="*/ 230010 h 586540"/>
                    <a:gd name="connsiteX36" fmla="*/ 216243 w 609050"/>
                    <a:gd name="connsiteY36" fmla="*/ 193549 h 586540"/>
                    <a:gd name="connsiteX37" fmla="*/ 216243 w 609050"/>
                    <a:gd name="connsiteY37" fmla="*/ 237412 h 586540"/>
                    <a:gd name="connsiteX38" fmla="*/ 293953 w 609050"/>
                    <a:gd name="connsiteY38" fmla="*/ 237412 h 586540"/>
                    <a:gd name="connsiteX39" fmla="*/ 293953 w 609050"/>
                    <a:gd name="connsiteY39" fmla="*/ 193549 h 586540"/>
                    <a:gd name="connsiteX40" fmla="*/ 69884 w 609050"/>
                    <a:gd name="connsiteY40" fmla="*/ 193549 h 586540"/>
                    <a:gd name="connsiteX41" fmla="*/ 69884 w 609050"/>
                    <a:gd name="connsiteY41" fmla="*/ 237412 h 586540"/>
                    <a:gd name="connsiteX42" fmla="*/ 147595 w 609050"/>
                    <a:gd name="connsiteY42" fmla="*/ 237412 h 586540"/>
                    <a:gd name="connsiteX43" fmla="*/ 147595 w 609050"/>
                    <a:gd name="connsiteY43" fmla="*/ 193549 h 586540"/>
                    <a:gd name="connsiteX44" fmla="*/ 460769 w 609050"/>
                    <a:gd name="connsiteY44" fmla="*/ 156950 h 586540"/>
                    <a:gd name="connsiteX45" fmla="*/ 460769 w 609050"/>
                    <a:gd name="connsiteY45" fmla="*/ 195468 h 586540"/>
                    <a:gd name="connsiteX46" fmla="*/ 555916 w 609050"/>
                    <a:gd name="connsiteY46" fmla="*/ 195468 h 586540"/>
                    <a:gd name="connsiteX47" fmla="*/ 555916 w 609050"/>
                    <a:gd name="connsiteY47" fmla="*/ 156950 h 586540"/>
                    <a:gd name="connsiteX48" fmla="*/ 192926 w 609050"/>
                    <a:gd name="connsiteY48" fmla="*/ 96251 h 586540"/>
                    <a:gd name="connsiteX49" fmla="*/ 361366 w 609050"/>
                    <a:gd name="connsiteY49" fmla="*/ 96251 h 586540"/>
                    <a:gd name="connsiteX50" fmla="*/ 361366 w 609050"/>
                    <a:gd name="connsiteY50" fmla="*/ 114880 h 586540"/>
                    <a:gd name="connsiteX51" fmla="*/ 192926 w 609050"/>
                    <a:gd name="connsiteY51" fmla="*/ 114880 h 586540"/>
                    <a:gd name="connsiteX52" fmla="*/ 192926 w 609050"/>
                    <a:gd name="connsiteY52" fmla="*/ 49819 h 586540"/>
                    <a:gd name="connsiteX53" fmla="*/ 361366 w 609050"/>
                    <a:gd name="connsiteY53" fmla="*/ 49819 h 586540"/>
                    <a:gd name="connsiteX54" fmla="*/ 361366 w 609050"/>
                    <a:gd name="connsiteY54" fmla="*/ 68307 h 586540"/>
                    <a:gd name="connsiteX55" fmla="*/ 192926 w 609050"/>
                    <a:gd name="connsiteY55" fmla="*/ 68307 h 586540"/>
                    <a:gd name="connsiteX56" fmla="*/ 166130 w 609050"/>
                    <a:gd name="connsiteY56" fmla="*/ 25222 h 586540"/>
                    <a:gd name="connsiteX57" fmla="*/ 166130 w 609050"/>
                    <a:gd name="connsiteY57" fmla="*/ 155716 h 586540"/>
                    <a:gd name="connsiteX58" fmla="*/ 338987 w 609050"/>
                    <a:gd name="connsiteY58" fmla="*/ 155716 h 586540"/>
                    <a:gd name="connsiteX59" fmla="*/ 338987 w 609050"/>
                    <a:gd name="connsiteY59" fmla="*/ 341040 h 586540"/>
                    <a:gd name="connsiteX60" fmla="*/ 338987 w 609050"/>
                    <a:gd name="connsiteY60" fmla="*/ 531710 h 586540"/>
                    <a:gd name="connsiteX61" fmla="*/ 366721 w 609050"/>
                    <a:gd name="connsiteY61" fmla="*/ 531710 h 586540"/>
                    <a:gd name="connsiteX62" fmla="*/ 366721 w 609050"/>
                    <a:gd name="connsiteY62" fmla="*/ 341040 h 586540"/>
                    <a:gd name="connsiteX63" fmla="*/ 366721 w 609050"/>
                    <a:gd name="connsiteY63" fmla="*/ 155305 h 586540"/>
                    <a:gd name="connsiteX64" fmla="*/ 388002 w 609050"/>
                    <a:gd name="connsiteY64" fmla="*/ 143517 h 586540"/>
                    <a:gd name="connsiteX65" fmla="*/ 388002 w 609050"/>
                    <a:gd name="connsiteY65" fmla="*/ 25222 h 586540"/>
                    <a:gd name="connsiteX66" fmla="*/ 140867 w 609050"/>
                    <a:gd name="connsiteY66" fmla="*/ 0 h 586540"/>
                    <a:gd name="connsiteX67" fmla="*/ 413402 w 609050"/>
                    <a:gd name="connsiteY67" fmla="*/ 0 h 586540"/>
                    <a:gd name="connsiteX68" fmla="*/ 413402 w 609050"/>
                    <a:gd name="connsiteY68" fmla="*/ 129398 h 586540"/>
                    <a:gd name="connsiteX69" fmla="*/ 432486 w 609050"/>
                    <a:gd name="connsiteY69" fmla="*/ 118843 h 586540"/>
                    <a:gd name="connsiteX70" fmla="*/ 584199 w 609050"/>
                    <a:gd name="connsiteY70" fmla="*/ 118843 h 586540"/>
                    <a:gd name="connsiteX71" fmla="*/ 584199 w 609050"/>
                    <a:gd name="connsiteY71" fmla="*/ 531710 h 586540"/>
                    <a:gd name="connsiteX72" fmla="*/ 609050 w 609050"/>
                    <a:gd name="connsiteY72" fmla="*/ 531710 h 586540"/>
                    <a:gd name="connsiteX73" fmla="*/ 609050 w 609050"/>
                    <a:gd name="connsiteY73" fmla="*/ 586540 h 586540"/>
                    <a:gd name="connsiteX74" fmla="*/ 0 w 609050"/>
                    <a:gd name="connsiteY74" fmla="*/ 586540 h 586540"/>
                    <a:gd name="connsiteX75" fmla="*/ 0 w 609050"/>
                    <a:gd name="connsiteY75" fmla="*/ 531710 h 586540"/>
                    <a:gd name="connsiteX76" fmla="*/ 24851 w 609050"/>
                    <a:gd name="connsiteY76" fmla="*/ 531710 h 586540"/>
                    <a:gd name="connsiteX77" fmla="*/ 24851 w 609050"/>
                    <a:gd name="connsiteY77" fmla="*/ 155716 h 586540"/>
                    <a:gd name="connsiteX78" fmla="*/ 140867 w 609050"/>
                    <a:gd name="connsiteY78" fmla="*/ 155716 h 5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09050" h="586540">
                      <a:moveTo>
                        <a:pt x="216243" y="412730"/>
                      </a:moveTo>
                      <a:lnTo>
                        <a:pt x="216243" y="456594"/>
                      </a:lnTo>
                      <a:lnTo>
                        <a:pt x="293953" y="456594"/>
                      </a:lnTo>
                      <a:lnTo>
                        <a:pt x="293953" y="412730"/>
                      </a:lnTo>
                      <a:close/>
                      <a:moveTo>
                        <a:pt x="69884" y="412730"/>
                      </a:moveTo>
                      <a:lnTo>
                        <a:pt x="69884" y="456594"/>
                      </a:lnTo>
                      <a:lnTo>
                        <a:pt x="147595" y="456594"/>
                      </a:lnTo>
                      <a:lnTo>
                        <a:pt x="147595" y="412730"/>
                      </a:lnTo>
                      <a:close/>
                      <a:moveTo>
                        <a:pt x="460769" y="376268"/>
                      </a:moveTo>
                      <a:lnTo>
                        <a:pt x="460769" y="414786"/>
                      </a:lnTo>
                      <a:lnTo>
                        <a:pt x="555916" y="414786"/>
                      </a:lnTo>
                      <a:lnTo>
                        <a:pt x="555916" y="376268"/>
                      </a:lnTo>
                      <a:close/>
                      <a:moveTo>
                        <a:pt x="216243" y="339670"/>
                      </a:moveTo>
                      <a:lnTo>
                        <a:pt x="216243" y="383533"/>
                      </a:lnTo>
                      <a:lnTo>
                        <a:pt x="293953" y="383533"/>
                      </a:lnTo>
                      <a:lnTo>
                        <a:pt x="293953" y="339670"/>
                      </a:lnTo>
                      <a:close/>
                      <a:moveTo>
                        <a:pt x="69884" y="339670"/>
                      </a:moveTo>
                      <a:lnTo>
                        <a:pt x="69884" y="383533"/>
                      </a:lnTo>
                      <a:lnTo>
                        <a:pt x="147595" y="383533"/>
                      </a:lnTo>
                      <a:lnTo>
                        <a:pt x="147595" y="339670"/>
                      </a:lnTo>
                      <a:close/>
                      <a:moveTo>
                        <a:pt x="460769" y="303071"/>
                      </a:moveTo>
                      <a:lnTo>
                        <a:pt x="460769" y="341726"/>
                      </a:lnTo>
                      <a:lnTo>
                        <a:pt x="555916" y="341726"/>
                      </a:lnTo>
                      <a:lnTo>
                        <a:pt x="555916" y="303071"/>
                      </a:lnTo>
                      <a:close/>
                      <a:moveTo>
                        <a:pt x="216243" y="266609"/>
                      </a:moveTo>
                      <a:lnTo>
                        <a:pt x="216243" y="310473"/>
                      </a:lnTo>
                      <a:lnTo>
                        <a:pt x="293953" y="310473"/>
                      </a:lnTo>
                      <a:lnTo>
                        <a:pt x="293953" y="266609"/>
                      </a:lnTo>
                      <a:close/>
                      <a:moveTo>
                        <a:pt x="69884" y="266609"/>
                      </a:moveTo>
                      <a:lnTo>
                        <a:pt x="69884" y="310473"/>
                      </a:lnTo>
                      <a:lnTo>
                        <a:pt x="147595" y="310473"/>
                      </a:lnTo>
                      <a:lnTo>
                        <a:pt x="147595" y="266609"/>
                      </a:lnTo>
                      <a:close/>
                      <a:moveTo>
                        <a:pt x="460769" y="230010"/>
                      </a:moveTo>
                      <a:lnTo>
                        <a:pt x="460769" y="268528"/>
                      </a:lnTo>
                      <a:lnTo>
                        <a:pt x="555916" y="268528"/>
                      </a:lnTo>
                      <a:lnTo>
                        <a:pt x="555916" y="230010"/>
                      </a:lnTo>
                      <a:close/>
                      <a:moveTo>
                        <a:pt x="216243" y="193549"/>
                      </a:moveTo>
                      <a:lnTo>
                        <a:pt x="216243" y="237412"/>
                      </a:lnTo>
                      <a:lnTo>
                        <a:pt x="293953" y="237412"/>
                      </a:lnTo>
                      <a:lnTo>
                        <a:pt x="293953" y="193549"/>
                      </a:lnTo>
                      <a:close/>
                      <a:moveTo>
                        <a:pt x="69884" y="193549"/>
                      </a:moveTo>
                      <a:lnTo>
                        <a:pt x="69884" y="237412"/>
                      </a:lnTo>
                      <a:lnTo>
                        <a:pt x="147595" y="237412"/>
                      </a:lnTo>
                      <a:lnTo>
                        <a:pt x="147595" y="193549"/>
                      </a:lnTo>
                      <a:close/>
                      <a:moveTo>
                        <a:pt x="460769" y="156950"/>
                      </a:moveTo>
                      <a:lnTo>
                        <a:pt x="460769" y="195468"/>
                      </a:lnTo>
                      <a:lnTo>
                        <a:pt x="555916" y="195468"/>
                      </a:lnTo>
                      <a:lnTo>
                        <a:pt x="555916" y="156950"/>
                      </a:lnTo>
                      <a:close/>
                      <a:moveTo>
                        <a:pt x="192926" y="96251"/>
                      </a:moveTo>
                      <a:lnTo>
                        <a:pt x="361366" y="96251"/>
                      </a:lnTo>
                      <a:lnTo>
                        <a:pt x="361366" y="114880"/>
                      </a:lnTo>
                      <a:lnTo>
                        <a:pt x="192926" y="114880"/>
                      </a:lnTo>
                      <a:close/>
                      <a:moveTo>
                        <a:pt x="192926" y="49819"/>
                      </a:moveTo>
                      <a:lnTo>
                        <a:pt x="361366" y="49819"/>
                      </a:lnTo>
                      <a:lnTo>
                        <a:pt x="361366" y="68307"/>
                      </a:lnTo>
                      <a:lnTo>
                        <a:pt x="192926" y="68307"/>
                      </a:lnTo>
                      <a:close/>
                      <a:moveTo>
                        <a:pt x="166130" y="25222"/>
                      </a:moveTo>
                      <a:lnTo>
                        <a:pt x="166130" y="155716"/>
                      </a:lnTo>
                      <a:lnTo>
                        <a:pt x="338987" y="155716"/>
                      </a:lnTo>
                      <a:lnTo>
                        <a:pt x="338987" y="341040"/>
                      </a:lnTo>
                      <a:lnTo>
                        <a:pt x="338987" y="531710"/>
                      </a:lnTo>
                      <a:lnTo>
                        <a:pt x="366721" y="531710"/>
                      </a:lnTo>
                      <a:lnTo>
                        <a:pt x="366721" y="341040"/>
                      </a:lnTo>
                      <a:lnTo>
                        <a:pt x="366721" y="155305"/>
                      </a:lnTo>
                      <a:lnTo>
                        <a:pt x="388002" y="143517"/>
                      </a:lnTo>
                      <a:lnTo>
                        <a:pt x="388002" y="25222"/>
                      </a:lnTo>
                      <a:close/>
                      <a:moveTo>
                        <a:pt x="140867" y="0"/>
                      </a:moveTo>
                      <a:lnTo>
                        <a:pt x="413402" y="0"/>
                      </a:lnTo>
                      <a:lnTo>
                        <a:pt x="413402" y="129398"/>
                      </a:lnTo>
                      <a:lnTo>
                        <a:pt x="432486" y="118843"/>
                      </a:lnTo>
                      <a:lnTo>
                        <a:pt x="584199" y="118843"/>
                      </a:lnTo>
                      <a:lnTo>
                        <a:pt x="584199" y="531710"/>
                      </a:lnTo>
                      <a:lnTo>
                        <a:pt x="609050" y="531710"/>
                      </a:lnTo>
                      <a:lnTo>
                        <a:pt x="609050" y="586540"/>
                      </a:lnTo>
                      <a:lnTo>
                        <a:pt x="0" y="586540"/>
                      </a:lnTo>
                      <a:lnTo>
                        <a:pt x="0" y="531710"/>
                      </a:lnTo>
                      <a:lnTo>
                        <a:pt x="24851" y="531710"/>
                      </a:lnTo>
                      <a:lnTo>
                        <a:pt x="24851" y="155716"/>
                      </a:lnTo>
                      <a:lnTo>
                        <a:pt x="140867" y="155716"/>
                      </a:lnTo>
                      <a:close/>
                    </a:path>
                  </a:pathLst>
                </a:custGeom>
                <a:solidFill>
                  <a:schemeClr val="bg1"/>
                </a:solidFill>
                <a:ln>
                  <a:noFill/>
                </a:ln>
              </p:spPr>
              <p:txBody>
                <a:bodyPr wrap="square" lIns="91440" tIns="45720" rIns="91440" bIns="45720">
                  <a:normAutofit fontScale="92500" lnSpcReduction="20000"/>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a:ln>
                      <a:noFill/>
                    </a:ln>
                    <a:solidFill>
                      <a:schemeClr val="tx1">
                        <a:lumMod val="75000"/>
                        <a:lumOff val="25000"/>
                      </a:schemeClr>
                    </a:solidFill>
                    <a:effectLst/>
                    <a:uLnTx/>
                    <a:uFillTx/>
                    <a:cs typeface="+mn-ea"/>
                    <a:sym typeface="+mn-lt"/>
                  </a:endParaRPr>
                </a:p>
              </p:txBody>
            </p:sp>
          </p:grpSp>
          <p:grpSp>
            <p:nvGrpSpPr>
              <p:cNvPr id="35" name="išḻídê"/>
              <p:cNvGrpSpPr/>
              <p:nvPr/>
            </p:nvGrpSpPr>
            <p:grpSpPr>
              <a:xfrm>
                <a:off x="9131300" y="1361892"/>
                <a:ext cx="2877566" cy="1594612"/>
                <a:chOff x="673099" y="2484224"/>
                <a:chExt cx="4325915" cy="1594612"/>
              </a:xfrm>
            </p:grpSpPr>
            <p:sp>
              <p:nvSpPr>
                <p:cNvPr id="36" name="iṥḻiḋé"/>
                <p:cNvSpPr txBox="1"/>
                <p:nvPr/>
              </p:nvSpPr>
              <p:spPr bwMode="auto">
                <a:xfrm>
                  <a:off x="673099" y="2484224"/>
                  <a:ext cx="3589337"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ct val="0"/>
                    </a:spcBef>
                    <a:spcAft>
                      <a:spcPts val="0"/>
                    </a:spcAft>
                    <a:buClrTx/>
                    <a:buSzTx/>
                    <a:buFontTx/>
                    <a:buNone/>
                    <a:defRPr/>
                  </a:pPr>
                  <a:r>
                    <a:rPr kumimoji="0" lang="zh-CN" altLang="en-US" i="0" u="none" strike="noStrike" kern="1200" cap="none" spc="0" normalizeH="0" baseline="0" noProof="0" dirty="0">
                      <a:ln>
                        <a:noFill/>
                      </a:ln>
                      <a:solidFill>
                        <a:schemeClr val="tx1">
                          <a:lumMod val="75000"/>
                          <a:lumOff val="25000"/>
                        </a:schemeClr>
                      </a:solidFill>
                      <a:effectLst/>
                      <a:uLnTx/>
                      <a:uFillTx/>
                      <a:cs typeface="+mn-ea"/>
                      <a:sym typeface="+mn-lt"/>
                    </a:rPr>
                    <a:t>添加标题</a:t>
                  </a:r>
                  <a:endParaRPr kumimoji="0" lang="en-US" altLang="zh-CN"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37" name="îṡlíḑé"/>
                <p:cNvSpPr/>
                <p:nvPr/>
              </p:nvSpPr>
              <p:spPr bwMode="auto">
                <a:xfrm>
                  <a:off x="673099" y="2926030"/>
                  <a:ext cx="4325915" cy="115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双击在此添加你的文本信息内容双击在此添加你的文本</a:t>
                  </a:r>
                  <a:endParaRPr kumimoji="0" lang="en-US" altLang="zh-CN" sz="1400" i="0" u="none" strike="noStrike" kern="1200" cap="none" spc="0" normalizeH="0" baseline="0" noProof="0" dirty="0">
                    <a:ln>
                      <a:noFill/>
                    </a:ln>
                    <a:solidFill>
                      <a:schemeClr val="tx1">
                        <a:lumMod val="75000"/>
                        <a:lumOff val="25000"/>
                      </a:schemeClr>
                    </a:solidFill>
                    <a:effectLst/>
                    <a:uLnTx/>
                    <a:uFillTx/>
                    <a:cs typeface="+mn-ea"/>
                    <a:sym typeface="+mn-lt"/>
                  </a:endParaRPr>
                </a:p>
              </p:txBody>
            </p:sp>
          </p:grpSp>
        </p:grpSp>
        <p:grpSp>
          <p:nvGrpSpPr>
            <p:cNvPr id="20" name="îṥlíḓe"/>
            <p:cNvGrpSpPr/>
            <p:nvPr/>
          </p:nvGrpSpPr>
          <p:grpSpPr>
            <a:xfrm>
              <a:off x="8084974" y="2977820"/>
              <a:ext cx="3923892" cy="1308761"/>
              <a:chOff x="8084974" y="1130300"/>
              <a:chExt cx="3923892" cy="1308761"/>
            </a:xfrm>
          </p:grpSpPr>
          <p:grpSp>
            <p:nvGrpSpPr>
              <p:cNvPr id="28" name="ïśḷîḋe"/>
              <p:cNvGrpSpPr/>
              <p:nvPr/>
            </p:nvGrpSpPr>
            <p:grpSpPr>
              <a:xfrm>
                <a:off x="8084974" y="1266924"/>
                <a:ext cx="836894" cy="836894"/>
                <a:chOff x="7043444" y="1148015"/>
                <a:chExt cx="1297072" cy="1297072"/>
              </a:xfrm>
            </p:grpSpPr>
            <p:sp>
              <p:nvSpPr>
                <p:cNvPr id="32" name="ïš1îďé"/>
                <p:cNvSpPr/>
                <p:nvPr/>
              </p:nvSpPr>
              <p:spPr bwMode="auto">
                <a:xfrm>
                  <a:off x="7043444" y="1148015"/>
                  <a:ext cx="1297072" cy="1297072"/>
                </a:xfrm>
                <a:prstGeom prst="ellipse">
                  <a:avLst/>
                </a:prstGeom>
                <a:solidFill>
                  <a:schemeClr val="bg1">
                    <a:lumMod val="65000"/>
                  </a:schemeClr>
                </a:solidFill>
                <a:ln>
                  <a:solidFill>
                    <a:schemeClr val="bg1">
                      <a:lumMod val="95000"/>
                    </a:schemeClr>
                  </a:solidFill>
                </a:ln>
                <a:effectLst>
                  <a:outerShdw blurRad="50800" dist="38100" dir="5400000" algn="t" rotWithShape="0">
                    <a:prstClr val="black">
                      <a:alpha val="40000"/>
                    </a:prstClr>
                  </a:outerShdw>
                </a:effectLst>
              </p:spPr>
              <p:txBody>
                <a:bodyPr wrap="square" lIns="91440" tIns="45720" rIns="91440" bIns="4572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en-US" sz="320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33" name="îṩ1ïḋê"/>
                <p:cNvSpPr/>
                <p:nvPr/>
              </p:nvSpPr>
              <p:spPr bwMode="auto">
                <a:xfrm>
                  <a:off x="7442648" y="1556431"/>
                  <a:ext cx="498672" cy="480241"/>
                </a:xfrm>
                <a:custGeom>
                  <a:avLst/>
                  <a:gdLst>
                    <a:gd name="connsiteX0" fmla="*/ 216243 w 609050"/>
                    <a:gd name="connsiteY0" fmla="*/ 412730 h 586540"/>
                    <a:gd name="connsiteX1" fmla="*/ 216243 w 609050"/>
                    <a:gd name="connsiteY1" fmla="*/ 456594 h 586540"/>
                    <a:gd name="connsiteX2" fmla="*/ 293953 w 609050"/>
                    <a:gd name="connsiteY2" fmla="*/ 456594 h 586540"/>
                    <a:gd name="connsiteX3" fmla="*/ 293953 w 609050"/>
                    <a:gd name="connsiteY3" fmla="*/ 412730 h 586540"/>
                    <a:gd name="connsiteX4" fmla="*/ 69884 w 609050"/>
                    <a:gd name="connsiteY4" fmla="*/ 412730 h 586540"/>
                    <a:gd name="connsiteX5" fmla="*/ 69884 w 609050"/>
                    <a:gd name="connsiteY5" fmla="*/ 456594 h 586540"/>
                    <a:gd name="connsiteX6" fmla="*/ 147595 w 609050"/>
                    <a:gd name="connsiteY6" fmla="*/ 456594 h 586540"/>
                    <a:gd name="connsiteX7" fmla="*/ 147595 w 609050"/>
                    <a:gd name="connsiteY7" fmla="*/ 412730 h 586540"/>
                    <a:gd name="connsiteX8" fmla="*/ 460769 w 609050"/>
                    <a:gd name="connsiteY8" fmla="*/ 376268 h 586540"/>
                    <a:gd name="connsiteX9" fmla="*/ 460769 w 609050"/>
                    <a:gd name="connsiteY9" fmla="*/ 414786 h 586540"/>
                    <a:gd name="connsiteX10" fmla="*/ 555916 w 609050"/>
                    <a:gd name="connsiteY10" fmla="*/ 414786 h 586540"/>
                    <a:gd name="connsiteX11" fmla="*/ 555916 w 609050"/>
                    <a:gd name="connsiteY11" fmla="*/ 376268 h 586540"/>
                    <a:gd name="connsiteX12" fmla="*/ 216243 w 609050"/>
                    <a:gd name="connsiteY12" fmla="*/ 339670 h 586540"/>
                    <a:gd name="connsiteX13" fmla="*/ 216243 w 609050"/>
                    <a:gd name="connsiteY13" fmla="*/ 383533 h 586540"/>
                    <a:gd name="connsiteX14" fmla="*/ 293953 w 609050"/>
                    <a:gd name="connsiteY14" fmla="*/ 383533 h 586540"/>
                    <a:gd name="connsiteX15" fmla="*/ 293953 w 609050"/>
                    <a:gd name="connsiteY15" fmla="*/ 339670 h 586540"/>
                    <a:gd name="connsiteX16" fmla="*/ 69884 w 609050"/>
                    <a:gd name="connsiteY16" fmla="*/ 339670 h 586540"/>
                    <a:gd name="connsiteX17" fmla="*/ 69884 w 609050"/>
                    <a:gd name="connsiteY17" fmla="*/ 383533 h 586540"/>
                    <a:gd name="connsiteX18" fmla="*/ 147595 w 609050"/>
                    <a:gd name="connsiteY18" fmla="*/ 383533 h 586540"/>
                    <a:gd name="connsiteX19" fmla="*/ 147595 w 609050"/>
                    <a:gd name="connsiteY19" fmla="*/ 339670 h 586540"/>
                    <a:gd name="connsiteX20" fmla="*/ 460769 w 609050"/>
                    <a:gd name="connsiteY20" fmla="*/ 303071 h 586540"/>
                    <a:gd name="connsiteX21" fmla="*/ 460769 w 609050"/>
                    <a:gd name="connsiteY21" fmla="*/ 341726 h 586540"/>
                    <a:gd name="connsiteX22" fmla="*/ 555916 w 609050"/>
                    <a:gd name="connsiteY22" fmla="*/ 341726 h 586540"/>
                    <a:gd name="connsiteX23" fmla="*/ 555916 w 609050"/>
                    <a:gd name="connsiteY23" fmla="*/ 303071 h 586540"/>
                    <a:gd name="connsiteX24" fmla="*/ 216243 w 609050"/>
                    <a:gd name="connsiteY24" fmla="*/ 266609 h 586540"/>
                    <a:gd name="connsiteX25" fmla="*/ 216243 w 609050"/>
                    <a:gd name="connsiteY25" fmla="*/ 310473 h 586540"/>
                    <a:gd name="connsiteX26" fmla="*/ 293953 w 609050"/>
                    <a:gd name="connsiteY26" fmla="*/ 310473 h 586540"/>
                    <a:gd name="connsiteX27" fmla="*/ 293953 w 609050"/>
                    <a:gd name="connsiteY27" fmla="*/ 266609 h 586540"/>
                    <a:gd name="connsiteX28" fmla="*/ 69884 w 609050"/>
                    <a:gd name="connsiteY28" fmla="*/ 266609 h 586540"/>
                    <a:gd name="connsiteX29" fmla="*/ 69884 w 609050"/>
                    <a:gd name="connsiteY29" fmla="*/ 310473 h 586540"/>
                    <a:gd name="connsiteX30" fmla="*/ 147595 w 609050"/>
                    <a:gd name="connsiteY30" fmla="*/ 310473 h 586540"/>
                    <a:gd name="connsiteX31" fmla="*/ 147595 w 609050"/>
                    <a:gd name="connsiteY31" fmla="*/ 266609 h 586540"/>
                    <a:gd name="connsiteX32" fmla="*/ 460769 w 609050"/>
                    <a:gd name="connsiteY32" fmla="*/ 230010 h 586540"/>
                    <a:gd name="connsiteX33" fmla="*/ 460769 w 609050"/>
                    <a:gd name="connsiteY33" fmla="*/ 268528 h 586540"/>
                    <a:gd name="connsiteX34" fmla="*/ 555916 w 609050"/>
                    <a:gd name="connsiteY34" fmla="*/ 268528 h 586540"/>
                    <a:gd name="connsiteX35" fmla="*/ 555916 w 609050"/>
                    <a:gd name="connsiteY35" fmla="*/ 230010 h 586540"/>
                    <a:gd name="connsiteX36" fmla="*/ 216243 w 609050"/>
                    <a:gd name="connsiteY36" fmla="*/ 193549 h 586540"/>
                    <a:gd name="connsiteX37" fmla="*/ 216243 w 609050"/>
                    <a:gd name="connsiteY37" fmla="*/ 237412 h 586540"/>
                    <a:gd name="connsiteX38" fmla="*/ 293953 w 609050"/>
                    <a:gd name="connsiteY38" fmla="*/ 237412 h 586540"/>
                    <a:gd name="connsiteX39" fmla="*/ 293953 w 609050"/>
                    <a:gd name="connsiteY39" fmla="*/ 193549 h 586540"/>
                    <a:gd name="connsiteX40" fmla="*/ 69884 w 609050"/>
                    <a:gd name="connsiteY40" fmla="*/ 193549 h 586540"/>
                    <a:gd name="connsiteX41" fmla="*/ 69884 w 609050"/>
                    <a:gd name="connsiteY41" fmla="*/ 237412 h 586540"/>
                    <a:gd name="connsiteX42" fmla="*/ 147595 w 609050"/>
                    <a:gd name="connsiteY42" fmla="*/ 237412 h 586540"/>
                    <a:gd name="connsiteX43" fmla="*/ 147595 w 609050"/>
                    <a:gd name="connsiteY43" fmla="*/ 193549 h 586540"/>
                    <a:gd name="connsiteX44" fmla="*/ 460769 w 609050"/>
                    <a:gd name="connsiteY44" fmla="*/ 156950 h 586540"/>
                    <a:gd name="connsiteX45" fmla="*/ 460769 w 609050"/>
                    <a:gd name="connsiteY45" fmla="*/ 195468 h 586540"/>
                    <a:gd name="connsiteX46" fmla="*/ 555916 w 609050"/>
                    <a:gd name="connsiteY46" fmla="*/ 195468 h 586540"/>
                    <a:gd name="connsiteX47" fmla="*/ 555916 w 609050"/>
                    <a:gd name="connsiteY47" fmla="*/ 156950 h 586540"/>
                    <a:gd name="connsiteX48" fmla="*/ 192926 w 609050"/>
                    <a:gd name="connsiteY48" fmla="*/ 96251 h 586540"/>
                    <a:gd name="connsiteX49" fmla="*/ 361366 w 609050"/>
                    <a:gd name="connsiteY49" fmla="*/ 96251 h 586540"/>
                    <a:gd name="connsiteX50" fmla="*/ 361366 w 609050"/>
                    <a:gd name="connsiteY50" fmla="*/ 114880 h 586540"/>
                    <a:gd name="connsiteX51" fmla="*/ 192926 w 609050"/>
                    <a:gd name="connsiteY51" fmla="*/ 114880 h 586540"/>
                    <a:gd name="connsiteX52" fmla="*/ 192926 w 609050"/>
                    <a:gd name="connsiteY52" fmla="*/ 49819 h 586540"/>
                    <a:gd name="connsiteX53" fmla="*/ 361366 w 609050"/>
                    <a:gd name="connsiteY53" fmla="*/ 49819 h 586540"/>
                    <a:gd name="connsiteX54" fmla="*/ 361366 w 609050"/>
                    <a:gd name="connsiteY54" fmla="*/ 68307 h 586540"/>
                    <a:gd name="connsiteX55" fmla="*/ 192926 w 609050"/>
                    <a:gd name="connsiteY55" fmla="*/ 68307 h 586540"/>
                    <a:gd name="connsiteX56" fmla="*/ 166130 w 609050"/>
                    <a:gd name="connsiteY56" fmla="*/ 25222 h 586540"/>
                    <a:gd name="connsiteX57" fmla="*/ 166130 w 609050"/>
                    <a:gd name="connsiteY57" fmla="*/ 155716 h 586540"/>
                    <a:gd name="connsiteX58" fmla="*/ 338987 w 609050"/>
                    <a:gd name="connsiteY58" fmla="*/ 155716 h 586540"/>
                    <a:gd name="connsiteX59" fmla="*/ 338987 w 609050"/>
                    <a:gd name="connsiteY59" fmla="*/ 341040 h 586540"/>
                    <a:gd name="connsiteX60" fmla="*/ 338987 w 609050"/>
                    <a:gd name="connsiteY60" fmla="*/ 531710 h 586540"/>
                    <a:gd name="connsiteX61" fmla="*/ 366721 w 609050"/>
                    <a:gd name="connsiteY61" fmla="*/ 531710 h 586540"/>
                    <a:gd name="connsiteX62" fmla="*/ 366721 w 609050"/>
                    <a:gd name="connsiteY62" fmla="*/ 341040 h 586540"/>
                    <a:gd name="connsiteX63" fmla="*/ 366721 w 609050"/>
                    <a:gd name="connsiteY63" fmla="*/ 155305 h 586540"/>
                    <a:gd name="connsiteX64" fmla="*/ 388002 w 609050"/>
                    <a:gd name="connsiteY64" fmla="*/ 143517 h 586540"/>
                    <a:gd name="connsiteX65" fmla="*/ 388002 w 609050"/>
                    <a:gd name="connsiteY65" fmla="*/ 25222 h 586540"/>
                    <a:gd name="connsiteX66" fmla="*/ 140867 w 609050"/>
                    <a:gd name="connsiteY66" fmla="*/ 0 h 586540"/>
                    <a:gd name="connsiteX67" fmla="*/ 413402 w 609050"/>
                    <a:gd name="connsiteY67" fmla="*/ 0 h 586540"/>
                    <a:gd name="connsiteX68" fmla="*/ 413402 w 609050"/>
                    <a:gd name="connsiteY68" fmla="*/ 129398 h 586540"/>
                    <a:gd name="connsiteX69" fmla="*/ 432486 w 609050"/>
                    <a:gd name="connsiteY69" fmla="*/ 118843 h 586540"/>
                    <a:gd name="connsiteX70" fmla="*/ 584199 w 609050"/>
                    <a:gd name="connsiteY70" fmla="*/ 118843 h 586540"/>
                    <a:gd name="connsiteX71" fmla="*/ 584199 w 609050"/>
                    <a:gd name="connsiteY71" fmla="*/ 531710 h 586540"/>
                    <a:gd name="connsiteX72" fmla="*/ 609050 w 609050"/>
                    <a:gd name="connsiteY72" fmla="*/ 531710 h 586540"/>
                    <a:gd name="connsiteX73" fmla="*/ 609050 w 609050"/>
                    <a:gd name="connsiteY73" fmla="*/ 586540 h 586540"/>
                    <a:gd name="connsiteX74" fmla="*/ 0 w 609050"/>
                    <a:gd name="connsiteY74" fmla="*/ 586540 h 586540"/>
                    <a:gd name="connsiteX75" fmla="*/ 0 w 609050"/>
                    <a:gd name="connsiteY75" fmla="*/ 531710 h 586540"/>
                    <a:gd name="connsiteX76" fmla="*/ 24851 w 609050"/>
                    <a:gd name="connsiteY76" fmla="*/ 531710 h 586540"/>
                    <a:gd name="connsiteX77" fmla="*/ 24851 w 609050"/>
                    <a:gd name="connsiteY77" fmla="*/ 155716 h 586540"/>
                    <a:gd name="connsiteX78" fmla="*/ 140867 w 609050"/>
                    <a:gd name="connsiteY78" fmla="*/ 155716 h 5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09050" h="586540">
                      <a:moveTo>
                        <a:pt x="216243" y="412730"/>
                      </a:moveTo>
                      <a:lnTo>
                        <a:pt x="216243" y="456594"/>
                      </a:lnTo>
                      <a:lnTo>
                        <a:pt x="293953" y="456594"/>
                      </a:lnTo>
                      <a:lnTo>
                        <a:pt x="293953" y="412730"/>
                      </a:lnTo>
                      <a:close/>
                      <a:moveTo>
                        <a:pt x="69884" y="412730"/>
                      </a:moveTo>
                      <a:lnTo>
                        <a:pt x="69884" y="456594"/>
                      </a:lnTo>
                      <a:lnTo>
                        <a:pt x="147595" y="456594"/>
                      </a:lnTo>
                      <a:lnTo>
                        <a:pt x="147595" y="412730"/>
                      </a:lnTo>
                      <a:close/>
                      <a:moveTo>
                        <a:pt x="460769" y="376268"/>
                      </a:moveTo>
                      <a:lnTo>
                        <a:pt x="460769" y="414786"/>
                      </a:lnTo>
                      <a:lnTo>
                        <a:pt x="555916" y="414786"/>
                      </a:lnTo>
                      <a:lnTo>
                        <a:pt x="555916" y="376268"/>
                      </a:lnTo>
                      <a:close/>
                      <a:moveTo>
                        <a:pt x="216243" y="339670"/>
                      </a:moveTo>
                      <a:lnTo>
                        <a:pt x="216243" y="383533"/>
                      </a:lnTo>
                      <a:lnTo>
                        <a:pt x="293953" y="383533"/>
                      </a:lnTo>
                      <a:lnTo>
                        <a:pt x="293953" y="339670"/>
                      </a:lnTo>
                      <a:close/>
                      <a:moveTo>
                        <a:pt x="69884" y="339670"/>
                      </a:moveTo>
                      <a:lnTo>
                        <a:pt x="69884" y="383533"/>
                      </a:lnTo>
                      <a:lnTo>
                        <a:pt x="147595" y="383533"/>
                      </a:lnTo>
                      <a:lnTo>
                        <a:pt x="147595" y="339670"/>
                      </a:lnTo>
                      <a:close/>
                      <a:moveTo>
                        <a:pt x="460769" y="303071"/>
                      </a:moveTo>
                      <a:lnTo>
                        <a:pt x="460769" y="341726"/>
                      </a:lnTo>
                      <a:lnTo>
                        <a:pt x="555916" y="341726"/>
                      </a:lnTo>
                      <a:lnTo>
                        <a:pt x="555916" y="303071"/>
                      </a:lnTo>
                      <a:close/>
                      <a:moveTo>
                        <a:pt x="216243" y="266609"/>
                      </a:moveTo>
                      <a:lnTo>
                        <a:pt x="216243" y="310473"/>
                      </a:lnTo>
                      <a:lnTo>
                        <a:pt x="293953" y="310473"/>
                      </a:lnTo>
                      <a:lnTo>
                        <a:pt x="293953" y="266609"/>
                      </a:lnTo>
                      <a:close/>
                      <a:moveTo>
                        <a:pt x="69884" y="266609"/>
                      </a:moveTo>
                      <a:lnTo>
                        <a:pt x="69884" y="310473"/>
                      </a:lnTo>
                      <a:lnTo>
                        <a:pt x="147595" y="310473"/>
                      </a:lnTo>
                      <a:lnTo>
                        <a:pt x="147595" y="266609"/>
                      </a:lnTo>
                      <a:close/>
                      <a:moveTo>
                        <a:pt x="460769" y="230010"/>
                      </a:moveTo>
                      <a:lnTo>
                        <a:pt x="460769" y="268528"/>
                      </a:lnTo>
                      <a:lnTo>
                        <a:pt x="555916" y="268528"/>
                      </a:lnTo>
                      <a:lnTo>
                        <a:pt x="555916" y="230010"/>
                      </a:lnTo>
                      <a:close/>
                      <a:moveTo>
                        <a:pt x="216243" y="193549"/>
                      </a:moveTo>
                      <a:lnTo>
                        <a:pt x="216243" y="237412"/>
                      </a:lnTo>
                      <a:lnTo>
                        <a:pt x="293953" y="237412"/>
                      </a:lnTo>
                      <a:lnTo>
                        <a:pt x="293953" y="193549"/>
                      </a:lnTo>
                      <a:close/>
                      <a:moveTo>
                        <a:pt x="69884" y="193549"/>
                      </a:moveTo>
                      <a:lnTo>
                        <a:pt x="69884" y="237412"/>
                      </a:lnTo>
                      <a:lnTo>
                        <a:pt x="147595" y="237412"/>
                      </a:lnTo>
                      <a:lnTo>
                        <a:pt x="147595" y="193549"/>
                      </a:lnTo>
                      <a:close/>
                      <a:moveTo>
                        <a:pt x="460769" y="156950"/>
                      </a:moveTo>
                      <a:lnTo>
                        <a:pt x="460769" y="195468"/>
                      </a:lnTo>
                      <a:lnTo>
                        <a:pt x="555916" y="195468"/>
                      </a:lnTo>
                      <a:lnTo>
                        <a:pt x="555916" y="156950"/>
                      </a:lnTo>
                      <a:close/>
                      <a:moveTo>
                        <a:pt x="192926" y="96251"/>
                      </a:moveTo>
                      <a:lnTo>
                        <a:pt x="361366" y="96251"/>
                      </a:lnTo>
                      <a:lnTo>
                        <a:pt x="361366" y="114880"/>
                      </a:lnTo>
                      <a:lnTo>
                        <a:pt x="192926" y="114880"/>
                      </a:lnTo>
                      <a:close/>
                      <a:moveTo>
                        <a:pt x="192926" y="49819"/>
                      </a:moveTo>
                      <a:lnTo>
                        <a:pt x="361366" y="49819"/>
                      </a:lnTo>
                      <a:lnTo>
                        <a:pt x="361366" y="68307"/>
                      </a:lnTo>
                      <a:lnTo>
                        <a:pt x="192926" y="68307"/>
                      </a:lnTo>
                      <a:close/>
                      <a:moveTo>
                        <a:pt x="166130" y="25222"/>
                      </a:moveTo>
                      <a:lnTo>
                        <a:pt x="166130" y="155716"/>
                      </a:lnTo>
                      <a:lnTo>
                        <a:pt x="338987" y="155716"/>
                      </a:lnTo>
                      <a:lnTo>
                        <a:pt x="338987" y="341040"/>
                      </a:lnTo>
                      <a:lnTo>
                        <a:pt x="338987" y="531710"/>
                      </a:lnTo>
                      <a:lnTo>
                        <a:pt x="366721" y="531710"/>
                      </a:lnTo>
                      <a:lnTo>
                        <a:pt x="366721" y="341040"/>
                      </a:lnTo>
                      <a:lnTo>
                        <a:pt x="366721" y="155305"/>
                      </a:lnTo>
                      <a:lnTo>
                        <a:pt x="388002" y="143517"/>
                      </a:lnTo>
                      <a:lnTo>
                        <a:pt x="388002" y="25222"/>
                      </a:lnTo>
                      <a:close/>
                      <a:moveTo>
                        <a:pt x="140867" y="0"/>
                      </a:moveTo>
                      <a:lnTo>
                        <a:pt x="413402" y="0"/>
                      </a:lnTo>
                      <a:lnTo>
                        <a:pt x="413402" y="129398"/>
                      </a:lnTo>
                      <a:lnTo>
                        <a:pt x="432486" y="118843"/>
                      </a:lnTo>
                      <a:lnTo>
                        <a:pt x="584199" y="118843"/>
                      </a:lnTo>
                      <a:lnTo>
                        <a:pt x="584199" y="531710"/>
                      </a:lnTo>
                      <a:lnTo>
                        <a:pt x="609050" y="531710"/>
                      </a:lnTo>
                      <a:lnTo>
                        <a:pt x="609050" y="586540"/>
                      </a:lnTo>
                      <a:lnTo>
                        <a:pt x="0" y="586540"/>
                      </a:lnTo>
                      <a:lnTo>
                        <a:pt x="0" y="531710"/>
                      </a:lnTo>
                      <a:lnTo>
                        <a:pt x="24851" y="531710"/>
                      </a:lnTo>
                      <a:lnTo>
                        <a:pt x="24851" y="155716"/>
                      </a:lnTo>
                      <a:lnTo>
                        <a:pt x="140867" y="155716"/>
                      </a:lnTo>
                      <a:close/>
                    </a:path>
                  </a:pathLst>
                </a:custGeom>
                <a:solidFill>
                  <a:schemeClr val="bg1"/>
                </a:solidFill>
                <a:ln>
                  <a:noFill/>
                </a:ln>
              </p:spPr>
              <p:txBody>
                <a:bodyPr wrap="square" lIns="91440" tIns="45720" rIns="91440" bIns="45720">
                  <a:normAutofit fontScale="92500" lnSpcReduction="20000"/>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a:ln>
                      <a:noFill/>
                    </a:ln>
                    <a:solidFill>
                      <a:schemeClr val="tx1">
                        <a:lumMod val="75000"/>
                        <a:lumOff val="25000"/>
                      </a:schemeClr>
                    </a:solidFill>
                    <a:effectLst/>
                    <a:uLnTx/>
                    <a:uFillTx/>
                    <a:cs typeface="+mn-ea"/>
                    <a:sym typeface="+mn-lt"/>
                  </a:endParaRPr>
                </a:p>
              </p:txBody>
            </p:sp>
          </p:grpSp>
          <p:grpSp>
            <p:nvGrpSpPr>
              <p:cNvPr id="29" name="iṩļîḓè"/>
              <p:cNvGrpSpPr/>
              <p:nvPr/>
            </p:nvGrpSpPr>
            <p:grpSpPr>
              <a:xfrm>
                <a:off x="9131300" y="1130300"/>
                <a:ext cx="2877566" cy="1308761"/>
                <a:chOff x="673099" y="2252632"/>
                <a:chExt cx="4325915" cy="1308761"/>
              </a:xfrm>
            </p:grpSpPr>
            <p:sp>
              <p:nvSpPr>
                <p:cNvPr id="30" name="iSlíďè"/>
                <p:cNvSpPr txBox="1"/>
                <p:nvPr/>
              </p:nvSpPr>
              <p:spPr bwMode="auto">
                <a:xfrm>
                  <a:off x="673099" y="2252632"/>
                  <a:ext cx="3589337"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lvl="0">
                    <a:spcBef>
                      <a:spcPct val="0"/>
                    </a:spcBef>
                    <a:defRPr/>
                  </a:pPr>
                  <a:r>
                    <a:rPr lang="zh-CN" altLang="en-US" dirty="0">
                      <a:solidFill>
                        <a:schemeClr val="tx1">
                          <a:lumMod val="75000"/>
                          <a:lumOff val="25000"/>
                        </a:schemeClr>
                      </a:solidFill>
                      <a:cs typeface="+mn-ea"/>
                      <a:sym typeface="+mn-lt"/>
                    </a:rPr>
                    <a:t>添加标题</a:t>
                  </a:r>
                  <a:endParaRPr lang="en-US" altLang="zh-CN" dirty="0">
                    <a:solidFill>
                      <a:schemeClr val="tx1">
                        <a:lumMod val="75000"/>
                        <a:lumOff val="25000"/>
                      </a:schemeClr>
                    </a:solidFill>
                    <a:cs typeface="+mn-ea"/>
                    <a:sym typeface="+mn-lt"/>
                  </a:endParaRPr>
                </a:p>
              </p:txBody>
            </p:sp>
            <p:sp>
              <p:nvSpPr>
                <p:cNvPr id="31" name="ïšḻïdê"/>
                <p:cNvSpPr/>
                <p:nvPr/>
              </p:nvSpPr>
              <p:spPr bwMode="auto">
                <a:xfrm>
                  <a:off x="673099" y="2694438"/>
                  <a:ext cx="4325915"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双击在此添加你的文本信息内容双击在此添加你的文本</a:t>
                  </a:r>
                  <a:endParaRPr lang="en-US" altLang="zh-CN" sz="1400" dirty="0">
                    <a:solidFill>
                      <a:schemeClr val="tx1">
                        <a:lumMod val="75000"/>
                        <a:lumOff val="25000"/>
                      </a:schemeClr>
                    </a:solidFill>
                    <a:cs typeface="+mn-ea"/>
                    <a:sym typeface="+mn-lt"/>
                  </a:endParaRPr>
                </a:p>
              </p:txBody>
            </p:sp>
          </p:grpSp>
        </p:grpSp>
        <p:grpSp>
          <p:nvGrpSpPr>
            <p:cNvPr id="21" name="íṧļíḑe"/>
            <p:cNvGrpSpPr/>
            <p:nvPr/>
          </p:nvGrpSpPr>
          <p:grpSpPr>
            <a:xfrm>
              <a:off x="8084974" y="4520158"/>
              <a:ext cx="3923892" cy="1308761"/>
              <a:chOff x="8084974" y="825119"/>
              <a:chExt cx="3923892" cy="1308761"/>
            </a:xfrm>
          </p:grpSpPr>
          <p:grpSp>
            <p:nvGrpSpPr>
              <p:cNvPr id="22" name="iśļïḑé"/>
              <p:cNvGrpSpPr/>
              <p:nvPr/>
            </p:nvGrpSpPr>
            <p:grpSpPr>
              <a:xfrm>
                <a:off x="8084974" y="961743"/>
                <a:ext cx="836894" cy="836894"/>
                <a:chOff x="7043444" y="675026"/>
                <a:chExt cx="1297072" cy="1297072"/>
              </a:xfrm>
            </p:grpSpPr>
            <p:sp>
              <p:nvSpPr>
                <p:cNvPr id="26" name="îṡľíḍe"/>
                <p:cNvSpPr/>
                <p:nvPr/>
              </p:nvSpPr>
              <p:spPr bwMode="auto">
                <a:xfrm>
                  <a:off x="7043444" y="675026"/>
                  <a:ext cx="1297072" cy="1297072"/>
                </a:xfrm>
                <a:prstGeom prst="ellipse">
                  <a:avLst/>
                </a:prstGeom>
                <a:solidFill>
                  <a:srgbClr val="D2A277"/>
                </a:solidFill>
                <a:ln>
                  <a:solidFill>
                    <a:schemeClr val="bg1">
                      <a:lumMod val="95000"/>
                    </a:schemeClr>
                  </a:solidFill>
                </a:ln>
                <a:effectLst>
                  <a:outerShdw blurRad="50800" dist="38100" dir="5400000" algn="t" rotWithShape="0">
                    <a:prstClr val="black">
                      <a:alpha val="40000"/>
                    </a:prstClr>
                  </a:outerShdw>
                </a:effectLst>
              </p:spPr>
              <p:txBody>
                <a:bodyPr wrap="square" lIns="91440" tIns="45720" rIns="91440" bIns="4572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en-US" sz="320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27" name="iṡliďê"/>
                <p:cNvSpPr/>
                <p:nvPr/>
              </p:nvSpPr>
              <p:spPr bwMode="auto">
                <a:xfrm>
                  <a:off x="7442649" y="1083442"/>
                  <a:ext cx="498672" cy="480241"/>
                </a:xfrm>
                <a:custGeom>
                  <a:avLst/>
                  <a:gdLst>
                    <a:gd name="connsiteX0" fmla="*/ 216243 w 609050"/>
                    <a:gd name="connsiteY0" fmla="*/ 412730 h 586540"/>
                    <a:gd name="connsiteX1" fmla="*/ 216243 w 609050"/>
                    <a:gd name="connsiteY1" fmla="*/ 456594 h 586540"/>
                    <a:gd name="connsiteX2" fmla="*/ 293953 w 609050"/>
                    <a:gd name="connsiteY2" fmla="*/ 456594 h 586540"/>
                    <a:gd name="connsiteX3" fmla="*/ 293953 w 609050"/>
                    <a:gd name="connsiteY3" fmla="*/ 412730 h 586540"/>
                    <a:gd name="connsiteX4" fmla="*/ 69884 w 609050"/>
                    <a:gd name="connsiteY4" fmla="*/ 412730 h 586540"/>
                    <a:gd name="connsiteX5" fmla="*/ 69884 w 609050"/>
                    <a:gd name="connsiteY5" fmla="*/ 456594 h 586540"/>
                    <a:gd name="connsiteX6" fmla="*/ 147595 w 609050"/>
                    <a:gd name="connsiteY6" fmla="*/ 456594 h 586540"/>
                    <a:gd name="connsiteX7" fmla="*/ 147595 w 609050"/>
                    <a:gd name="connsiteY7" fmla="*/ 412730 h 586540"/>
                    <a:gd name="connsiteX8" fmla="*/ 460769 w 609050"/>
                    <a:gd name="connsiteY8" fmla="*/ 376268 h 586540"/>
                    <a:gd name="connsiteX9" fmla="*/ 460769 w 609050"/>
                    <a:gd name="connsiteY9" fmla="*/ 414786 h 586540"/>
                    <a:gd name="connsiteX10" fmla="*/ 555916 w 609050"/>
                    <a:gd name="connsiteY10" fmla="*/ 414786 h 586540"/>
                    <a:gd name="connsiteX11" fmla="*/ 555916 w 609050"/>
                    <a:gd name="connsiteY11" fmla="*/ 376268 h 586540"/>
                    <a:gd name="connsiteX12" fmla="*/ 216243 w 609050"/>
                    <a:gd name="connsiteY12" fmla="*/ 339670 h 586540"/>
                    <a:gd name="connsiteX13" fmla="*/ 216243 w 609050"/>
                    <a:gd name="connsiteY13" fmla="*/ 383533 h 586540"/>
                    <a:gd name="connsiteX14" fmla="*/ 293953 w 609050"/>
                    <a:gd name="connsiteY14" fmla="*/ 383533 h 586540"/>
                    <a:gd name="connsiteX15" fmla="*/ 293953 w 609050"/>
                    <a:gd name="connsiteY15" fmla="*/ 339670 h 586540"/>
                    <a:gd name="connsiteX16" fmla="*/ 69884 w 609050"/>
                    <a:gd name="connsiteY16" fmla="*/ 339670 h 586540"/>
                    <a:gd name="connsiteX17" fmla="*/ 69884 w 609050"/>
                    <a:gd name="connsiteY17" fmla="*/ 383533 h 586540"/>
                    <a:gd name="connsiteX18" fmla="*/ 147595 w 609050"/>
                    <a:gd name="connsiteY18" fmla="*/ 383533 h 586540"/>
                    <a:gd name="connsiteX19" fmla="*/ 147595 w 609050"/>
                    <a:gd name="connsiteY19" fmla="*/ 339670 h 586540"/>
                    <a:gd name="connsiteX20" fmla="*/ 460769 w 609050"/>
                    <a:gd name="connsiteY20" fmla="*/ 303071 h 586540"/>
                    <a:gd name="connsiteX21" fmla="*/ 460769 w 609050"/>
                    <a:gd name="connsiteY21" fmla="*/ 341726 h 586540"/>
                    <a:gd name="connsiteX22" fmla="*/ 555916 w 609050"/>
                    <a:gd name="connsiteY22" fmla="*/ 341726 h 586540"/>
                    <a:gd name="connsiteX23" fmla="*/ 555916 w 609050"/>
                    <a:gd name="connsiteY23" fmla="*/ 303071 h 586540"/>
                    <a:gd name="connsiteX24" fmla="*/ 216243 w 609050"/>
                    <a:gd name="connsiteY24" fmla="*/ 266609 h 586540"/>
                    <a:gd name="connsiteX25" fmla="*/ 216243 w 609050"/>
                    <a:gd name="connsiteY25" fmla="*/ 310473 h 586540"/>
                    <a:gd name="connsiteX26" fmla="*/ 293953 w 609050"/>
                    <a:gd name="connsiteY26" fmla="*/ 310473 h 586540"/>
                    <a:gd name="connsiteX27" fmla="*/ 293953 w 609050"/>
                    <a:gd name="connsiteY27" fmla="*/ 266609 h 586540"/>
                    <a:gd name="connsiteX28" fmla="*/ 69884 w 609050"/>
                    <a:gd name="connsiteY28" fmla="*/ 266609 h 586540"/>
                    <a:gd name="connsiteX29" fmla="*/ 69884 w 609050"/>
                    <a:gd name="connsiteY29" fmla="*/ 310473 h 586540"/>
                    <a:gd name="connsiteX30" fmla="*/ 147595 w 609050"/>
                    <a:gd name="connsiteY30" fmla="*/ 310473 h 586540"/>
                    <a:gd name="connsiteX31" fmla="*/ 147595 w 609050"/>
                    <a:gd name="connsiteY31" fmla="*/ 266609 h 586540"/>
                    <a:gd name="connsiteX32" fmla="*/ 460769 w 609050"/>
                    <a:gd name="connsiteY32" fmla="*/ 230010 h 586540"/>
                    <a:gd name="connsiteX33" fmla="*/ 460769 w 609050"/>
                    <a:gd name="connsiteY33" fmla="*/ 268528 h 586540"/>
                    <a:gd name="connsiteX34" fmla="*/ 555916 w 609050"/>
                    <a:gd name="connsiteY34" fmla="*/ 268528 h 586540"/>
                    <a:gd name="connsiteX35" fmla="*/ 555916 w 609050"/>
                    <a:gd name="connsiteY35" fmla="*/ 230010 h 586540"/>
                    <a:gd name="connsiteX36" fmla="*/ 216243 w 609050"/>
                    <a:gd name="connsiteY36" fmla="*/ 193549 h 586540"/>
                    <a:gd name="connsiteX37" fmla="*/ 216243 w 609050"/>
                    <a:gd name="connsiteY37" fmla="*/ 237412 h 586540"/>
                    <a:gd name="connsiteX38" fmla="*/ 293953 w 609050"/>
                    <a:gd name="connsiteY38" fmla="*/ 237412 h 586540"/>
                    <a:gd name="connsiteX39" fmla="*/ 293953 w 609050"/>
                    <a:gd name="connsiteY39" fmla="*/ 193549 h 586540"/>
                    <a:gd name="connsiteX40" fmla="*/ 69884 w 609050"/>
                    <a:gd name="connsiteY40" fmla="*/ 193549 h 586540"/>
                    <a:gd name="connsiteX41" fmla="*/ 69884 w 609050"/>
                    <a:gd name="connsiteY41" fmla="*/ 237412 h 586540"/>
                    <a:gd name="connsiteX42" fmla="*/ 147595 w 609050"/>
                    <a:gd name="connsiteY42" fmla="*/ 237412 h 586540"/>
                    <a:gd name="connsiteX43" fmla="*/ 147595 w 609050"/>
                    <a:gd name="connsiteY43" fmla="*/ 193549 h 586540"/>
                    <a:gd name="connsiteX44" fmla="*/ 460769 w 609050"/>
                    <a:gd name="connsiteY44" fmla="*/ 156950 h 586540"/>
                    <a:gd name="connsiteX45" fmla="*/ 460769 w 609050"/>
                    <a:gd name="connsiteY45" fmla="*/ 195468 h 586540"/>
                    <a:gd name="connsiteX46" fmla="*/ 555916 w 609050"/>
                    <a:gd name="connsiteY46" fmla="*/ 195468 h 586540"/>
                    <a:gd name="connsiteX47" fmla="*/ 555916 w 609050"/>
                    <a:gd name="connsiteY47" fmla="*/ 156950 h 586540"/>
                    <a:gd name="connsiteX48" fmla="*/ 192926 w 609050"/>
                    <a:gd name="connsiteY48" fmla="*/ 96251 h 586540"/>
                    <a:gd name="connsiteX49" fmla="*/ 361366 w 609050"/>
                    <a:gd name="connsiteY49" fmla="*/ 96251 h 586540"/>
                    <a:gd name="connsiteX50" fmla="*/ 361366 w 609050"/>
                    <a:gd name="connsiteY50" fmla="*/ 114880 h 586540"/>
                    <a:gd name="connsiteX51" fmla="*/ 192926 w 609050"/>
                    <a:gd name="connsiteY51" fmla="*/ 114880 h 586540"/>
                    <a:gd name="connsiteX52" fmla="*/ 192926 w 609050"/>
                    <a:gd name="connsiteY52" fmla="*/ 49819 h 586540"/>
                    <a:gd name="connsiteX53" fmla="*/ 361366 w 609050"/>
                    <a:gd name="connsiteY53" fmla="*/ 49819 h 586540"/>
                    <a:gd name="connsiteX54" fmla="*/ 361366 w 609050"/>
                    <a:gd name="connsiteY54" fmla="*/ 68307 h 586540"/>
                    <a:gd name="connsiteX55" fmla="*/ 192926 w 609050"/>
                    <a:gd name="connsiteY55" fmla="*/ 68307 h 586540"/>
                    <a:gd name="connsiteX56" fmla="*/ 166130 w 609050"/>
                    <a:gd name="connsiteY56" fmla="*/ 25222 h 586540"/>
                    <a:gd name="connsiteX57" fmla="*/ 166130 w 609050"/>
                    <a:gd name="connsiteY57" fmla="*/ 155716 h 586540"/>
                    <a:gd name="connsiteX58" fmla="*/ 338987 w 609050"/>
                    <a:gd name="connsiteY58" fmla="*/ 155716 h 586540"/>
                    <a:gd name="connsiteX59" fmla="*/ 338987 w 609050"/>
                    <a:gd name="connsiteY59" fmla="*/ 341040 h 586540"/>
                    <a:gd name="connsiteX60" fmla="*/ 338987 w 609050"/>
                    <a:gd name="connsiteY60" fmla="*/ 531710 h 586540"/>
                    <a:gd name="connsiteX61" fmla="*/ 366721 w 609050"/>
                    <a:gd name="connsiteY61" fmla="*/ 531710 h 586540"/>
                    <a:gd name="connsiteX62" fmla="*/ 366721 w 609050"/>
                    <a:gd name="connsiteY62" fmla="*/ 341040 h 586540"/>
                    <a:gd name="connsiteX63" fmla="*/ 366721 w 609050"/>
                    <a:gd name="connsiteY63" fmla="*/ 155305 h 586540"/>
                    <a:gd name="connsiteX64" fmla="*/ 388002 w 609050"/>
                    <a:gd name="connsiteY64" fmla="*/ 143517 h 586540"/>
                    <a:gd name="connsiteX65" fmla="*/ 388002 w 609050"/>
                    <a:gd name="connsiteY65" fmla="*/ 25222 h 586540"/>
                    <a:gd name="connsiteX66" fmla="*/ 140867 w 609050"/>
                    <a:gd name="connsiteY66" fmla="*/ 0 h 586540"/>
                    <a:gd name="connsiteX67" fmla="*/ 413402 w 609050"/>
                    <a:gd name="connsiteY67" fmla="*/ 0 h 586540"/>
                    <a:gd name="connsiteX68" fmla="*/ 413402 w 609050"/>
                    <a:gd name="connsiteY68" fmla="*/ 129398 h 586540"/>
                    <a:gd name="connsiteX69" fmla="*/ 432486 w 609050"/>
                    <a:gd name="connsiteY69" fmla="*/ 118843 h 586540"/>
                    <a:gd name="connsiteX70" fmla="*/ 584199 w 609050"/>
                    <a:gd name="connsiteY70" fmla="*/ 118843 h 586540"/>
                    <a:gd name="connsiteX71" fmla="*/ 584199 w 609050"/>
                    <a:gd name="connsiteY71" fmla="*/ 531710 h 586540"/>
                    <a:gd name="connsiteX72" fmla="*/ 609050 w 609050"/>
                    <a:gd name="connsiteY72" fmla="*/ 531710 h 586540"/>
                    <a:gd name="connsiteX73" fmla="*/ 609050 w 609050"/>
                    <a:gd name="connsiteY73" fmla="*/ 586540 h 586540"/>
                    <a:gd name="connsiteX74" fmla="*/ 0 w 609050"/>
                    <a:gd name="connsiteY74" fmla="*/ 586540 h 586540"/>
                    <a:gd name="connsiteX75" fmla="*/ 0 w 609050"/>
                    <a:gd name="connsiteY75" fmla="*/ 531710 h 586540"/>
                    <a:gd name="connsiteX76" fmla="*/ 24851 w 609050"/>
                    <a:gd name="connsiteY76" fmla="*/ 531710 h 586540"/>
                    <a:gd name="connsiteX77" fmla="*/ 24851 w 609050"/>
                    <a:gd name="connsiteY77" fmla="*/ 155716 h 586540"/>
                    <a:gd name="connsiteX78" fmla="*/ 140867 w 609050"/>
                    <a:gd name="connsiteY78" fmla="*/ 155716 h 5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09050" h="586540">
                      <a:moveTo>
                        <a:pt x="216243" y="412730"/>
                      </a:moveTo>
                      <a:lnTo>
                        <a:pt x="216243" y="456594"/>
                      </a:lnTo>
                      <a:lnTo>
                        <a:pt x="293953" y="456594"/>
                      </a:lnTo>
                      <a:lnTo>
                        <a:pt x="293953" y="412730"/>
                      </a:lnTo>
                      <a:close/>
                      <a:moveTo>
                        <a:pt x="69884" y="412730"/>
                      </a:moveTo>
                      <a:lnTo>
                        <a:pt x="69884" y="456594"/>
                      </a:lnTo>
                      <a:lnTo>
                        <a:pt x="147595" y="456594"/>
                      </a:lnTo>
                      <a:lnTo>
                        <a:pt x="147595" y="412730"/>
                      </a:lnTo>
                      <a:close/>
                      <a:moveTo>
                        <a:pt x="460769" y="376268"/>
                      </a:moveTo>
                      <a:lnTo>
                        <a:pt x="460769" y="414786"/>
                      </a:lnTo>
                      <a:lnTo>
                        <a:pt x="555916" y="414786"/>
                      </a:lnTo>
                      <a:lnTo>
                        <a:pt x="555916" y="376268"/>
                      </a:lnTo>
                      <a:close/>
                      <a:moveTo>
                        <a:pt x="216243" y="339670"/>
                      </a:moveTo>
                      <a:lnTo>
                        <a:pt x="216243" y="383533"/>
                      </a:lnTo>
                      <a:lnTo>
                        <a:pt x="293953" y="383533"/>
                      </a:lnTo>
                      <a:lnTo>
                        <a:pt x="293953" y="339670"/>
                      </a:lnTo>
                      <a:close/>
                      <a:moveTo>
                        <a:pt x="69884" y="339670"/>
                      </a:moveTo>
                      <a:lnTo>
                        <a:pt x="69884" y="383533"/>
                      </a:lnTo>
                      <a:lnTo>
                        <a:pt x="147595" y="383533"/>
                      </a:lnTo>
                      <a:lnTo>
                        <a:pt x="147595" y="339670"/>
                      </a:lnTo>
                      <a:close/>
                      <a:moveTo>
                        <a:pt x="460769" y="303071"/>
                      </a:moveTo>
                      <a:lnTo>
                        <a:pt x="460769" y="341726"/>
                      </a:lnTo>
                      <a:lnTo>
                        <a:pt x="555916" y="341726"/>
                      </a:lnTo>
                      <a:lnTo>
                        <a:pt x="555916" y="303071"/>
                      </a:lnTo>
                      <a:close/>
                      <a:moveTo>
                        <a:pt x="216243" y="266609"/>
                      </a:moveTo>
                      <a:lnTo>
                        <a:pt x="216243" y="310473"/>
                      </a:lnTo>
                      <a:lnTo>
                        <a:pt x="293953" y="310473"/>
                      </a:lnTo>
                      <a:lnTo>
                        <a:pt x="293953" y="266609"/>
                      </a:lnTo>
                      <a:close/>
                      <a:moveTo>
                        <a:pt x="69884" y="266609"/>
                      </a:moveTo>
                      <a:lnTo>
                        <a:pt x="69884" y="310473"/>
                      </a:lnTo>
                      <a:lnTo>
                        <a:pt x="147595" y="310473"/>
                      </a:lnTo>
                      <a:lnTo>
                        <a:pt x="147595" y="266609"/>
                      </a:lnTo>
                      <a:close/>
                      <a:moveTo>
                        <a:pt x="460769" y="230010"/>
                      </a:moveTo>
                      <a:lnTo>
                        <a:pt x="460769" y="268528"/>
                      </a:lnTo>
                      <a:lnTo>
                        <a:pt x="555916" y="268528"/>
                      </a:lnTo>
                      <a:lnTo>
                        <a:pt x="555916" y="230010"/>
                      </a:lnTo>
                      <a:close/>
                      <a:moveTo>
                        <a:pt x="216243" y="193549"/>
                      </a:moveTo>
                      <a:lnTo>
                        <a:pt x="216243" y="237412"/>
                      </a:lnTo>
                      <a:lnTo>
                        <a:pt x="293953" y="237412"/>
                      </a:lnTo>
                      <a:lnTo>
                        <a:pt x="293953" y="193549"/>
                      </a:lnTo>
                      <a:close/>
                      <a:moveTo>
                        <a:pt x="69884" y="193549"/>
                      </a:moveTo>
                      <a:lnTo>
                        <a:pt x="69884" y="237412"/>
                      </a:lnTo>
                      <a:lnTo>
                        <a:pt x="147595" y="237412"/>
                      </a:lnTo>
                      <a:lnTo>
                        <a:pt x="147595" y="193549"/>
                      </a:lnTo>
                      <a:close/>
                      <a:moveTo>
                        <a:pt x="460769" y="156950"/>
                      </a:moveTo>
                      <a:lnTo>
                        <a:pt x="460769" y="195468"/>
                      </a:lnTo>
                      <a:lnTo>
                        <a:pt x="555916" y="195468"/>
                      </a:lnTo>
                      <a:lnTo>
                        <a:pt x="555916" y="156950"/>
                      </a:lnTo>
                      <a:close/>
                      <a:moveTo>
                        <a:pt x="192926" y="96251"/>
                      </a:moveTo>
                      <a:lnTo>
                        <a:pt x="361366" y="96251"/>
                      </a:lnTo>
                      <a:lnTo>
                        <a:pt x="361366" y="114880"/>
                      </a:lnTo>
                      <a:lnTo>
                        <a:pt x="192926" y="114880"/>
                      </a:lnTo>
                      <a:close/>
                      <a:moveTo>
                        <a:pt x="192926" y="49819"/>
                      </a:moveTo>
                      <a:lnTo>
                        <a:pt x="361366" y="49819"/>
                      </a:lnTo>
                      <a:lnTo>
                        <a:pt x="361366" y="68307"/>
                      </a:lnTo>
                      <a:lnTo>
                        <a:pt x="192926" y="68307"/>
                      </a:lnTo>
                      <a:close/>
                      <a:moveTo>
                        <a:pt x="166130" y="25222"/>
                      </a:moveTo>
                      <a:lnTo>
                        <a:pt x="166130" y="155716"/>
                      </a:lnTo>
                      <a:lnTo>
                        <a:pt x="338987" y="155716"/>
                      </a:lnTo>
                      <a:lnTo>
                        <a:pt x="338987" y="341040"/>
                      </a:lnTo>
                      <a:lnTo>
                        <a:pt x="338987" y="531710"/>
                      </a:lnTo>
                      <a:lnTo>
                        <a:pt x="366721" y="531710"/>
                      </a:lnTo>
                      <a:lnTo>
                        <a:pt x="366721" y="341040"/>
                      </a:lnTo>
                      <a:lnTo>
                        <a:pt x="366721" y="155305"/>
                      </a:lnTo>
                      <a:lnTo>
                        <a:pt x="388002" y="143517"/>
                      </a:lnTo>
                      <a:lnTo>
                        <a:pt x="388002" y="25222"/>
                      </a:lnTo>
                      <a:close/>
                      <a:moveTo>
                        <a:pt x="140867" y="0"/>
                      </a:moveTo>
                      <a:lnTo>
                        <a:pt x="413402" y="0"/>
                      </a:lnTo>
                      <a:lnTo>
                        <a:pt x="413402" y="129398"/>
                      </a:lnTo>
                      <a:lnTo>
                        <a:pt x="432486" y="118843"/>
                      </a:lnTo>
                      <a:lnTo>
                        <a:pt x="584199" y="118843"/>
                      </a:lnTo>
                      <a:lnTo>
                        <a:pt x="584199" y="531710"/>
                      </a:lnTo>
                      <a:lnTo>
                        <a:pt x="609050" y="531710"/>
                      </a:lnTo>
                      <a:lnTo>
                        <a:pt x="609050" y="586540"/>
                      </a:lnTo>
                      <a:lnTo>
                        <a:pt x="0" y="586540"/>
                      </a:lnTo>
                      <a:lnTo>
                        <a:pt x="0" y="531710"/>
                      </a:lnTo>
                      <a:lnTo>
                        <a:pt x="24851" y="531710"/>
                      </a:lnTo>
                      <a:lnTo>
                        <a:pt x="24851" y="155716"/>
                      </a:lnTo>
                      <a:lnTo>
                        <a:pt x="140867" y="155716"/>
                      </a:lnTo>
                      <a:close/>
                    </a:path>
                  </a:pathLst>
                </a:custGeom>
                <a:solidFill>
                  <a:schemeClr val="bg1"/>
                </a:solidFill>
                <a:ln>
                  <a:noFill/>
                </a:ln>
              </p:spPr>
              <p:txBody>
                <a:bodyPr wrap="square" lIns="91440" tIns="45720" rIns="91440" bIns="45720">
                  <a:normAutofit fontScale="92500" lnSpcReduction="20000"/>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a:ln>
                      <a:noFill/>
                    </a:ln>
                    <a:solidFill>
                      <a:schemeClr val="tx1">
                        <a:lumMod val="75000"/>
                        <a:lumOff val="25000"/>
                      </a:schemeClr>
                    </a:solidFill>
                    <a:effectLst/>
                    <a:uLnTx/>
                    <a:uFillTx/>
                    <a:cs typeface="+mn-ea"/>
                    <a:sym typeface="+mn-lt"/>
                  </a:endParaRPr>
                </a:p>
              </p:txBody>
            </p:sp>
          </p:grpSp>
          <p:grpSp>
            <p:nvGrpSpPr>
              <p:cNvPr id="23" name="îṡḷiḓè"/>
              <p:cNvGrpSpPr/>
              <p:nvPr/>
            </p:nvGrpSpPr>
            <p:grpSpPr>
              <a:xfrm>
                <a:off x="9131300" y="825119"/>
                <a:ext cx="2877566" cy="1308761"/>
                <a:chOff x="673099" y="1947451"/>
                <a:chExt cx="4325915" cy="1308761"/>
              </a:xfrm>
            </p:grpSpPr>
            <p:sp>
              <p:nvSpPr>
                <p:cNvPr id="24" name="îṥlïďè"/>
                <p:cNvSpPr txBox="1"/>
                <p:nvPr/>
              </p:nvSpPr>
              <p:spPr bwMode="auto">
                <a:xfrm>
                  <a:off x="673099" y="1947451"/>
                  <a:ext cx="3589337"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lvl="0">
                    <a:spcBef>
                      <a:spcPct val="0"/>
                    </a:spcBef>
                    <a:defRPr/>
                  </a:pPr>
                  <a:r>
                    <a:rPr lang="zh-CN" altLang="en-US" dirty="0">
                      <a:solidFill>
                        <a:schemeClr val="tx1">
                          <a:lumMod val="75000"/>
                          <a:lumOff val="25000"/>
                        </a:schemeClr>
                      </a:solidFill>
                      <a:cs typeface="+mn-ea"/>
                      <a:sym typeface="+mn-lt"/>
                    </a:rPr>
                    <a:t>添加标题</a:t>
                  </a:r>
                  <a:endParaRPr lang="en-US" altLang="zh-CN" dirty="0">
                    <a:solidFill>
                      <a:schemeClr val="tx1">
                        <a:lumMod val="75000"/>
                        <a:lumOff val="25000"/>
                      </a:schemeClr>
                    </a:solidFill>
                    <a:cs typeface="+mn-ea"/>
                    <a:sym typeface="+mn-lt"/>
                  </a:endParaRPr>
                </a:p>
              </p:txBody>
            </p:sp>
            <p:sp>
              <p:nvSpPr>
                <p:cNvPr id="25" name="ï$lide"/>
                <p:cNvSpPr/>
                <p:nvPr/>
              </p:nvSpPr>
              <p:spPr bwMode="auto">
                <a:xfrm>
                  <a:off x="673099" y="2389257"/>
                  <a:ext cx="4325915"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双击在此添加你的文本信息内容双击在此添加你的文本</a:t>
                  </a:r>
                  <a:endParaRPr lang="en-US" altLang="zh-CN" sz="1400" dirty="0">
                    <a:solidFill>
                      <a:schemeClr val="tx1">
                        <a:lumMod val="75000"/>
                        <a:lumOff val="25000"/>
                      </a:schemeClr>
                    </a:solidFill>
                    <a:cs typeface="+mn-ea"/>
                    <a:sym typeface="+mn-lt"/>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30937" y="1818638"/>
            <a:ext cx="9748980" cy="3484882"/>
            <a:chOff x="1230937" y="1818638"/>
            <a:chExt cx="9748980" cy="3484882"/>
          </a:xfrm>
          <a:blipFill>
            <a:blip r:embed="rId1"/>
            <a:stretch>
              <a:fillRect/>
            </a:stretch>
          </a:blipFill>
        </p:grpSpPr>
        <p:sp>
          <p:nvSpPr>
            <p:cNvPr id="26" name="矩形 25"/>
            <p:cNvSpPr/>
            <p:nvPr/>
          </p:nvSpPr>
          <p:spPr>
            <a:xfrm>
              <a:off x="1230937" y="1818639"/>
              <a:ext cx="2287848" cy="3484881"/>
            </a:xfrm>
            <a:prstGeom prst="rect">
              <a:avLst/>
            </a:prstGeom>
            <a:blipFill dpi="0" rotWithShape="1">
              <a:blip r:embed="rId2"/>
              <a:srcRect/>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矩形 28"/>
            <p:cNvSpPr/>
            <p:nvPr/>
          </p:nvSpPr>
          <p:spPr>
            <a:xfrm>
              <a:off x="6105427" y="1818639"/>
              <a:ext cx="2287848" cy="3484881"/>
            </a:xfrm>
            <a:prstGeom prst="rect">
              <a:avLst/>
            </a:prstGeom>
            <a:blipFill dpi="0" rotWithShape="1">
              <a:blip r:embed="rId3"/>
              <a:srcRect/>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矩形 22"/>
            <p:cNvSpPr/>
            <p:nvPr/>
          </p:nvSpPr>
          <p:spPr>
            <a:xfrm>
              <a:off x="3518785" y="1818639"/>
              <a:ext cx="2586642" cy="3484881"/>
            </a:xfrm>
            <a:prstGeom prst="rect">
              <a:avLst/>
            </a:prstGeom>
            <a:solidFill>
              <a:srgbClr val="D2A27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矩形 23"/>
            <p:cNvSpPr/>
            <p:nvPr/>
          </p:nvSpPr>
          <p:spPr>
            <a:xfrm>
              <a:off x="8393275" y="1818638"/>
              <a:ext cx="2586642" cy="3484881"/>
            </a:xfrm>
            <a:prstGeom prst="rect">
              <a:avLst/>
            </a:prstGeom>
            <a:solidFill>
              <a:srgbClr val="BFBFC2"/>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8" name="文本框 17"/>
          <p:cNvSpPr txBox="1"/>
          <p:nvPr/>
        </p:nvSpPr>
        <p:spPr>
          <a:xfrm>
            <a:off x="3679266" y="2560320"/>
            <a:ext cx="2265680" cy="369332"/>
          </a:xfrm>
          <a:prstGeom prst="rect">
            <a:avLst/>
          </a:prstGeom>
          <a:noFill/>
        </p:spPr>
        <p:txBody>
          <a:bodyPr wrap="square" rtlCol="0">
            <a:spAutoFit/>
          </a:bodyPr>
          <a:lstStyle/>
          <a:p>
            <a:pPr algn="ctr"/>
            <a:r>
              <a:rPr lang="zh-CN" altLang="en-US" dirty="0">
                <a:solidFill>
                  <a:schemeClr val="bg1"/>
                </a:solidFill>
                <a:cs typeface="+mn-ea"/>
                <a:sym typeface="+mn-lt"/>
              </a:rPr>
              <a:t>添加标题</a:t>
            </a:r>
            <a:endParaRPr lang="zh-CN" altLang="en-US" dirty="0">
              <a:solidFill>
                <a:schemeClr val="bg1"/>
              </a:solidFill>
              <a:cs typeface="+mn-ea"/>
              <a:sym typeface="+mn-lt"/>
            </a:endParaRPr>
          </a:p>
        </p:txBody>
      </p:sp>
      <p:sp>
        <p:nvSpPr>
          <p:cNvPr id="19" name="文本框 18"/>
          <p:cNvSpPr txBox="1"/>
          <p:nvPr/>
        </p:nvSpPr>
        <p:spPr>
          <a:xfrm>
            <a:off x="8581843" y="2560320"/>
            <a:ext cx="2265680" cy="369332"/>
          </a:xfrm>
          <a:prstGeom prst="rect">
            <a:avLst/>
          </a:prstGeom>
          <a:noFill/>
        </p:spPr>
        <p:txBody>
          <a:bodyPr wrap="square" rtlCol="0">
            <a:spAutoFit/>
          </a:bodyPr>
          <a:lstStyle/>
          <a:p>
            <a:pPr algn="ctr"/>
            <a:r>
              <a:rPr lang="zh-CN" altLang="en-US" dirty="0">
                <a:solidFill>
                  <a:schemeClr val="bg1"/>
                </a:solidFill>
                <a:cs typeface="+mn-ea"/>
                <a:sym typeface="+mn-lt"/>
              </a:rPr>
              <a:t>添加标题</a:t>
            </a:r>
            <a:endParaRPr lang="zh-CN" altLang="en-US" dirty="0">
              <a:solidFill>
                <a:schemeClr val="bg1"/>
              </a:solidFill>
              <a:cs typeface="+mn-ea"/>
              <a:sym typeface="+mn-lt"/>
            </a:endParaRPr>
          </a:p>
        </p:txBody>
      </p:sp>
      <p:sp>
        <p:nvSpPr>
          <p:cNvPr id="20" name="矩形 19"/>
          <p:cNvSpPr/>
          <p:nvPr/>
        </p:nvSpPr>
        <p:spPr>
          <a:xfrm>
            <a:off x="3651179" y="3117670"/>
            <a:ext cx="2321854" cy="1094146"/>
          </a:xfrm>
          <a:prstGeom prst="rect">
            <a:avLst/>
          </a:prstGeom>
        </p:spPr>
        <p:txBody>
          <a:bodyPr wrap="square">
            <a:spAutoFit/>
          </a:bodyPr>
          <a:lstStyle/>
          <a:p>
            <a:pPr algn="ctr">
              <a:lnSpc>
                <a:spcPct val="160000"/>
              </a:lnSpc>
            </a:pPr>
            <a:r>
              <a:rPr lang="zh-CN" altLang="en-US" sz="1400" dirty="0">
                <a:solidFill>
                  <a:schemeClr val="bg1"/>
                </a:solidFill>
                <a:cs typeface="+mn-ea"/>
                <a:sym typeface="+mn-lt"/>
              </a:rPr>
              <a:t>双击在此添加你的文本信息内容双击在此添加你的文本双击在此添加你的文本</a:t>
            </a:r>
            <a:endParaRPr lang="en-US" altLang="zh-CN" sz="1400" dirty="0">
              <a:solidFill>
                <a:schemeClr val="bg1"/>
              </a:solidFill>
              <a:cs typeface="+mn-ea"/>
              <a:sym typeface="+mn-lt"/>
            </a:endParaRPr>
          </a:p>
        </p:txBody>
      </p:sp>
      <p:sp>
        <p:nvSpPr>
          <p:cNvPr id="21" name="矩形 20"/>
          <p:cNvSpPr/>
          <p:nvPr/>
        </p:nvSpPr>
        <p:spPr>
          <a:xfrm>
            <a:off x="8553756" y="3117670"/>
            <a:ext cx="2321854" cy="1094146"/>
          </a:xfrm>
          <a:prstGeom prst="rect">
            <a:avLst/>
          </a:prstGeom>
        </p:spPr>
        <p:txBody>
          <a:bodyPr wrap="square">
            <a:spAutoFit/>
          </a:bodyPr>
          <a:lstStyle/>
          <a:p>
            <a:pPr algn="ctr">
              <a:lnSpc>
                <a:spcPct val="160000"/>
              </a:lnSpc>
            </a:pPr>
            <a:r>
              <a:rPr lang="zh-CN" altLang="en-US" sz="1400" dirty="0">
                <a:solidFill>
                  <a:schemeClr val="bg1"/>
                </a:solidFill>
                <a:cs typeface="+mn-ea"/>
                <a:sym typeface="+mn-lt"/>
              </a:rPr>
              <a:t>双击在此添加你的文本信息内容双击在此添加你的文本双击在此添加你的文本</a:t>
            </a:r>
            <a:endParaRPr lang="en-US" altLang="zh-CN" sz="1400"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800" decel="100000"/>
                                        <p:tgtEl>
                                          <p:spTgt spid="2"/>
                                        </p:tgtEl>
                                      </p:cBhvr>
                                    </p:animEffect>
                                    <p:anim calcmode="lin" valueType="num">
                                      <p:cBhvr>
                                        <p:cTn id="8" dur="800" decel="100000" fill="hold"/>
                                        <p:tgtEl>
                                          <p:spTgt spid="2"/>
                                        </p:tgtEl>
                                        <p:attrNameLst>
                                          <p:attrName>style.rotation</p:attrName>
                                        </p:attrNameLst>
                                      </p:cBhvr>
                                      <p:tavLst>
                                        <p:tav tm="0">
                                          <p:val>
                                            <p:fltVal val="-90"/>
                                          </p:val>
                                        </p:tav>
                                        <p:tav tm="100000">
                                          <p:val>
                                            <p:fltVal val="0"/>
                                          </p:val>
                                        </p:tav>
                                      </p:tavLst>
                                    </p:anim>
                                    <p:anim calcmode="lin" valueType="num">
                                      <p:cBhvr>
                                        <p:cTn id="9" dur="800" decel="100000" fill="hold"/>
                                        <p:tgtEl>
                                          <p:spTgt spid="2"/>
                                        </p:tgtEl>
                                        <p:attrNameLst>
                                          <p:attrName>ppt_x</p:attrName>
                                        </p:attrNameLst>
                                      </p:cBhvr>
                                      <p:tavLst>
                                        <p:tav tm="0">
                                          <p:val>
                                            <p:strVal val="#ppt_x+0.4"/>
                                          </p:val>
                                        </p:tav>
                                        <p:tav tm="100000">
                                          <p:val>
                                            <p:strVal val="#ppt_x-0.05"/>
                                          </p:val>
                                        </p:tav>
                                      </p:tavLst>
                                    </p:anim>
                                    <p:anim calcmode="lin" valueType="num">
                                      <p:cBhvr>
                                        <p:cTn id="10" dur="800" decel="100000" fill="hold"/>
                                        <p:tgtEl>
                                          <p:spTgt spid="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par>
                                <p:cTn id="13" presetID="30"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800" decel="100000"/>
                                        <p:tgtEl>
                                          <p:spTgt spid="18"/>
                                        </p:tgtEl>
                                      </p:cBhvr>
                                    </p:animEffect>
                                    <p:anim calcmode="lin" valueType="num">
                                      <p:cBhvr>
                                        <p:cTn id="16" dur="800" decel="100000" fill="hold"/>
                                        <p:tgtEl>
                                          <p:spTgt spid="18"/>
                                        </p:tgtEl>
                                        <p:attrNameLst>
                                          <p:attrName>style.rotation</p:attrName>
                                        </p:attrNameLst>
                                      </p:cBhvr>
                                      <p:tavLst>
                                        <p:tav tm="0">
                                          <p:val>
                                            <p:fltVal val="-90"/>
                                          </p:val>
                                        </p:tav>
                                        <p:tav tm="100000">
                                          <p:val>
                                            <p:fltVal val="0"/>
                                          </p:val>
                                        </p:tav>
                                      </p:tavLst>
                                    </p:anim>
                                    <p:anim calcmode="lin" valueType="num">
                                      <p:cBhvr>
                                        <p:cTn id="17" dur="800" decel="100000" fill="hold"/>
                                        <p:tgtEl>
                                          <p:spTgt spid="18"/>
                                        </p:tgtEl>
                                        <p:attrNameLst>
                                          <p:attrName>ppt_x</p:attrName>
                                        </p:attrNameLst>
                                      </p:cBhvr>
                                      <p:tavLst>
                                        <p:tav tm="0">
                                          <p:val>
                                            <p:strVal val="#ppt_x+0.4"/>
                                          </p:val>
                                        </p:tav>
                                        <p:tav tm="100000">
                                          <p:val>
                                            <p:strVal val="#ppt_x-0.05"/>
                                          </p:val>
                                        </p:tav>
                                      </p:tavLst>
                                    </p:anim>
                                    <p:anim calcmode="lin" valueType="num">
                                      <p:cBhvr>
                                        <p:cTn id="18" dur="800" decel="100000" fill="hold"/>
                                        <p:tgtEl>
                                          <p:spTgt spid="18"/>
                                        </p:tgtEl>
                                        <p:attrNameLst>
                                          <p:attrName>ppt_y</p:attrName>
                                        </p:attrNameLst>
                                      </p:cBhvr>
                                      <p:tavLst>
                                        <p:tav tm="0">
                                          <p:val>
                                            <p:strVal val="#ppt_y-0.4"/>
                                          </p:val>
                                        </p:tav>
                                        <p:tav tm="100000">
                                          <p:val>
                                            <p:strVal val="#ppt_y+0.1"/>
                                          </p:val>
                                        </p:tav>
                                      </p:tavLst>
                                    </p:anim>
                                    <p:anim calcmode="lin" valueType="num">
                                      <p:cBhvr>
                                        <p:cTn id="19" dur="200" accel="100000" fill="hold">
                                          <p:stCondLst>
                                            <p:cond delay="800"/>
                                          </p:stCondLst>
                                        </p:cTn>
                                        <p:tgtEl>
                                          <p:spTgt spid="18"/>
                                        </p:tgtEl>
                                        <p:attrNameLst>
                                          <p:attrName>ppt_x</p:attrName>
                                        </p:attrNameLst>
                                      </p:cBhvr>
                                      <p:tavLst>
                                        <p:tav tm="0">
                                          <p:val>
                                            <p:strVal val="#ppt_x-0.05"/>
                                          </p:val>
                                        </p:tav>
                                        <p:tav tm="100000">
                                          <p:val>
                                            <p:strVal val="#ppt_x"/>
                                          </p:val>
                                        </p:tav>
                                      </p:tavLst>
                                    </p:anim>
                                    <p:anim calcmode="lin" valueType="num">
                                      <p:cBhvr>
                                        <p:cTn id="20" dur="200" accel="100000" fill="hold">
                                          <p:stCondLst>
                                            <p:cond delay="800"/>
                                          </p:stCondLst>
                                        </p:cTn>
                                        <p:tgtEl>
                                          <p:spTgt spid="18"/>
                                        </p:tgtEl>
                                        <p:attrNameLst>
                                          <p:attrName>ppt_y</p:attrName>
                                        </p:attrNameLst>
                                      </p:cBhvr>
                                      <p:tavLst>
                                        <p:tav tm="0">
                                          <p:val>
                                            <p:strVal val="#ppt_y+0.1"/>
                                          </p:val>
                                        </p:tav>
                                        <p:tav tm="100000">
                                          <p:val>
                                            <p:strVal val="#ppt_y"/>
                                          </p:val>
                                        </p:tav>
                                      </p:tavLst>
                                    </p:anim>
                                  </p:childTnLst>
                                </p:cTn>
                              </p:par>
                              <p:par>
                                <p:cTn id="21" presetID="30" presetClass="entr" presetSubtype="0"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800" decel="100000"/>
                                        <p:tgtEl>
                                          <p:spTgt spid="19"/>
                                        </p:tgtEl>
                                      </p:cBhvr>
                                    </p:animEffect>
                                    <p:anim calcmode="lin" valueType="num">
                                      <p:cBhvr>
                                        <p:cTn id="24" dur="800" decel="100000" fill="hold"/>
                                        <p:tgtEl>
                                          <p:spTgt spid="19"/>
                                        </p:tgtEl>
                                        <p:attrNameLst>
                                          <p:attrName>style.rotation</p:attrName>
                                        </p:attrNameLst>
                                      </p:cBhvr>
                                      <p:tavLst>
                                        <p:tav tm="0">
                                          <p:val>
                                            <p:fltVal val="-90"/>
                                          </p:val>
                                        </p:tav>
                                        <p:tav tm="100000">
                                          <p:val>
                                            <p:fltVal val="0"/>
                                          </p:val>
                                        </p:tav>
                                      </p:tavLst>
                                    </p:anim>
                                    <p:anim calcmode="lin" valueType="num">
                                      <p:cBhvr>
                                        <p:cTn id="25" dur="800" decel="100000" fill="hold"/>
                                        <p:tgtEl>
                                          <p:spTgt spid="19"/>
                                        </p:tgtEl>
                                        <p:attrNameLst>
                                          <p:attrName>ppt_x</p:attrName>
                                        </p:attrNameLst>
                                      </p:cBhvr>
                                      <p:tavLst>
                                        <p:tav tm="0">
                                          <p:val>
                                            <p:strVal val="#ppt_x+0.4"/>
                                          </p:val>
                                        </p:tav>
                                        <p:tav tm="100000">
                                          <p:val>
                                            <p:strVal val="#ppt_x-0.05"/>
                                          </p:val>
                                        </p:tav>
                                      </p:tavLst>
                                    </p:anim>
                                    <p:anim calcmode="lin" valueType="num">
                                      <p:cBhvr>
                                        <p:cTn id="26" dur="800" decel="100000" fill="hold"/>
                                        <p:tgtEl>
                                          <p:spTgt spid="19"/>
                                        </p:tgtEl>
                                        <p:attrNameLst>
                                          <p:attrName>ppt_y</p:attrName>
                                        </p:attrNameLst>
                                      </p:cBhvr>
                                      <p:tavLst>
                                        <p:tav tm="0">
                                          <p:val>
                                            <p:strVal val="#ppt_y-0.4"/>
                                          </p:val>
                                        </p:tav>
                                        <p:tav tm="100000">
                                          <p:val>
                                            <p:strVal val="#ppt_y+0.1"/>
                                          </p:val>
                                        </p:tav>
                                      </p:tavLst>
                                    </p:anim>
                                    <p:anim calcmode="lin" valueType="num">
                                      <p:cBhvr>
                                        <p:cTn id="27" dur="200" accel="100000" fill="hold">
                                          <p:stCondLst>
                                            <p:cond delay="800"/>
                                          </p:stCondLst>
                                        </p:cTn>
                                        <p:tgtEl>
                                          <p:spTgt spid="19"/>
                                        </p:tgtEl>
                                        <p:attrNameLst>
                                          <p:attrName>ppt_x</p:attrName>
                                        </p:attrNameLst>
                                      </p:cBhvr>
                                      <p:tavLst>
                                        <p:tav tm="0">
                                          <p:val>
                                            <p:strVal val="#ppt_x-0.05"/>
                                          </p:val>
                                        </p:tav>
                                        <p:tav tm="100000">
                                          <p:val>
                                            <p:strVal val="#ppt_x"/>
                                          </p:val>
                                        </p:tav>
                                      </p:tavLst>
                                    </p:anim>
                                    <p:anim calcmode="lin" valueType="num">
                                      <p:cBhvr>
                                        <p:cTn id="28" dur="200" accel="100000" fill="hold">
                                          <p:stCondLst>
                                            <p:cond delay="800"/>
                                          </p:stCondLst>
                                        </p:cTn>
                                        <p:tgtEl>
                                          <p:spTgt spid="19"/>
                                        </p:tgtEl>
                                        <p:attrNameLst>
                                          <p:attrName>ppt_y</p:attrName>
                                        </p:attrNameLst>
                                      </p:cBhvr>
                                      <p:tavLst>
                                        <p:tav tm="0">
                                          <p:val>
                                            <p:strVal val="#ppt_y+0.1"/>
                                          </p:val>
                                        </p:tav>
                                        <p:tav tm="100000">
                                          <p:val>
                                            <p:strVal val="#ppt_y"/>
                                          </p:val>
                                        </p:tav>
                                      </p:tavLst>
                                    </p:anim>
                                  </p:childTnLst>
                                </p:cTn>
                              </p:par>
                              <p:par>
                                <p:cTn id="29" presetID="3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800" decel="100000"/>
                                        <p:tgtEl>
                                          <p:spTgt spid="20"/>
                                        </p:tgtEl>
                                      </p:cBhvr>
                                    </p:animEffect>
                                    <p:anim calcmode="lin" valueType="num">
                                      <p:cBhvr>
                                        <p:cTn id="32" dur="800" decel="100000" fill="hold"/>
                                        <p:tgtEl>
                                          <p:spTgt spid="20"/>
                                        </p:tgtEl>
                                        <p:attrNameLst>
                                          <p:attrName>style.rotation</p:attrName>
                                        </p:attrNameLst>
                                      </p:cBhvr>
                                      <p:tavLst>
                                        <p:tav tm="0">
                                          <p:val>
                                            <p:fltVal val="-90"/>
                                          </p:val>
                                        </p:tav>
                                        <p:tav tm="100000">
                                          <p:val>
                                            <p:fltVal val="0"/>
                                          </p:val>
                                        </p:tav>
                                      </p:tavLst>
                                    </p:anim>
                                    <p:anim calcmode="lin" valueType="num">
                                      <p:cBhvr>
                                        <p:cTn id="33" dur="800" decel="100000" fill="hold"/>
                                        <p:tgtEl>
                                          <p:spTgt spid="20"/>
                                        </p:tgtEl>
                                        <p:attrNameLst>
                                          <p:attrName>ppt_x</p:attrName>
                                        </p:attrNameLst>
                                      </p:cBhvr>
                                      <p:tavLst>
                                        <p:tav tm="0">
                                          <p:val>
                                            <p:strVal val="#ppt_x+0.4"/>
                                          </p:val>
                                        </p:tav>
                                        <p:tav tm="100000">
                                          <p:val>
                                            <p:strVal val="#ppt_x-0.05"/>
                                          </p:val>
                                        </p:tav>
                                      </p:tavLst>
                                    </p:anim>
                                    <p:anim calcmode="lin" valueType="num">
                                      <p:cBhvr>
                                        <p:cTn id="34" dur="800" decel="100000" fill="hold"/>
                                        <p:tgtEl>
                                          <p:spTgt spid="20"/>
                                        </p:tgtEl>
                                        <p:attrNameLst>
                                          <p:attrName>ppt_y</p:attrName>
                                        </p:attrNameLst>
                                      </p:cBhvr>
                                      <p:tavLst>
                                        <p:tav tm="0">
                                          <p:val>
                                            <p:strVal val="#ppt_y-0.4"/>
                                          </p:val>
                                        </p:tav>
                                        <p:tav tm="100000">
                                          <p:val>
                                            <p:strVal val="#ppt_y+0.1"/>
                                          </p:val>
                                        </p:tav>
                                      </p:tavLst>
                                    </p:anim>
                                    <p:anim calcmode="lin" valueType="num">
                                      <p:cBhvr>
                                        <p:cTn id="35" dur="200" accel="100000" fill="hold">
                                          <p:stCondLst>
                                            <p:cond delay="800"/>
                                          </p:stCondLst>
                                        </p:cTn>
                                        <p:tgtEl>
                                          <p:spTgt spid="20"/>
                                        </p:tgtEl>
                                        <p:attrNameLst>
                                          <p:attrName>ppt_x</p:attrName>
                                        </p:attrNameLst>
                                      </p:cBhvr>
                                      <p:tavLst>
                                        <p:tav tm="0">
                                          <p:val>
                                            <p:strVal val="#ppt_x-0.05"/>
                                          </p:val>
                                        </p:tav>
                                        <p:tav tm="100000">
                                          <p:val>
                                            <p:strVal val="#ppt_x"/>
                                          </p:val>
                                        </p:tav>
                                      </p:tavLst>
                                    </p:anim>
                                    <p:anim calcmode="lin" valueType="num">
                                      <p:cBhvr>
                                        <p:cTn id="36" dur="200" accel="100000" fill="hold">
                                          <p:stCondLst>
                                            <p:cond delay="800"/>
                                          </p:stCondLst>
                                        </p:cTn>
                                        <p:tgtEl>
                                          <p:spTgt spid="20"/>
                                        </p:tgtEl>
                                        <p:attrNameLst>
                                          <p:attrName>ppt_y</p:attrName>
                                        </p:attrNameLst>
                                      </p:cBhvr>
                                      <p:tavLst>
                                        <p:tav tm="0">
                                          <p:val>
                                            <p:strVal val="#ppt_y+0.1"/>
                                          </p:val>
                                        </p:tav>
                                        <p:tav tm="100000">
                                          <p:val>
                                            <p:strVal val="#ppt_y"/>
                                          </p:val>
                                        </p:tav>
                                      </p:tavLst>
                                    </p:anim>
                                  </p:childTnLst>
                                </p:cTn>
                              </p:par>
                              <p:par>
                                <p:cTn id="37" presetID="30"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800" decel="100000"/>
                                        <p:tgtEl>
                                          <p:spTgt spid="21"/>
                                        </p:tgtEl>
                                      </p:cBhvr>
                                    </p:animEffect>
                                    <p:anim calcmode="lin" valueType="num">
                                      <p:cBhvr>
                                        <p:cTn id="40" dur="800" decel="100000" fill="hold"/>
                                        <p:tgtEl>
                                          <p:spTgt spid="21"/>
                                        </p:tgtEl>
                                        <p:attrNameLst>
                                          <p:attrName>style.rotation</p:attrName>
                                        </p:attrNameLst>
                                      </p:cBhvr>
                                      <p:tavLst>
                                        <p:tav tm="0">
                                          <p:val>
                                            <p:fltVal val="-90"/>
                                          </p:val>
                                        </p:tav>
                                        <p:tav tm="100000">
                                          <p:val>
                                            <p:fltVal val="0"/>
                                          </p:val>
                                        </p:tav>
                                      </p:tavLst>
                                    </p:anim>
                                    <p:anim calcmode="lin" valueType="num">
                                      <p:cBhvr>
                                        <p:cTn id="41" dur="800" decel="100000" fill="hold"/>
                                        <p:tgtEl>
                                          <p:spTgt spid="21"/>
                                        </p:tgtEl>
                                        <p:attrNameLst>
                                          <p:attrName>ppt_x</p:attrName>
                                        </p:attrNameLst>
                                      </p:cBhvr>
                                      <p:tavLst>
                                        <p:tav tm="0">
                                          <p:val>
                                            <p:strVal val="#ppt_x+0.4"/>
                                          </p:val>
                                        </p:tav>
                                        <p:tav tm="100000">
                                          <p:val>
                                            <p:strVal val="#ppt_x-0.05"/>
                                          </p:val>
                                        </p:tav>
                                      </p:tavLst>
                                    </p:anim>
                                    <p:anim calcmode="lin" valueType="num">
                                      <p:cBhvr>
                                        <p:cTn id="42" dur="800" decel="100000" fill="hold"/>
                                        <p:tgtEl>
                                          <p:spTgt spid="21"/>
                                        </p:tgtEl>
                                        <p:attrNameLst>
                                          <p:attrName>ppt_y</p:attrName>
                                        </p:attrNameLst>
                                      </p:cBhvr>
                                      <p:tavLst>
                                        <p:tav tm="0">
                                          <p:val>
                                            <p:strVal val="#ppt_y-0.4"/>
                                          </p:val>
                                        </p:tav>
                                        <p:tav tm="100000">
                                          <p:val>
                                            <p:strVal val="#ppt_y+0.1"/>
                                          </p:val>
                                        </p:tav>
                                      </p:tavLst>
                                    </p:anim>
                                    <p:anim calcmode="lin" valueType="num">
                                      <p:cBhvr>
                                        <p:cTn id="43" dur="200" accel="100000" fill="hold">
                                          <p:stCondLst>
                                            <p:cond delay="800"/>
                                          </p:stCondLst>
                                        </p:cTn>
                                        <p:tgtEl>
                                          <p:spTgt spid="21"/>
                                        </p:tgtEl>
                                        <p:attrNameLst>
                                          <p:attrName>ppt_x</p:attrName>
                                        </p:attrNameLst>
                                      </p:cBhvr>
                                      <p:tavLst>
                                        <p:tav tm="0">
                                          <p:val>
                                            <p:strVal val="#ppt_x-0.05"/>
                                          </p:val>
                                        </p:tav>
                                        <p:tav tm="100000">
                                          <p:val>
                                            <p:strVal val="#ppt_x"/>
                                          </p:val>
                                        </p:tav>
                                      </p:tavLst>
                                    </p:anim>
                                    <p:anim calcmode="lin" valueType="num">
                                      <p:cBhvr>
                                        <p:cTn id="44" dur="200" accel="100000" fill="hold">
                                          <p:stCondLst>
                                            <p:cond delay="800"/>
                                          </p:stCondLst>
                                        </p:cTn>
                                        <p:tgtEl>
                                          <p:spTgt spid="2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6ca20c52-4b3b-44ca-b98b-bda723d8e89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1"/>
            <a:ext cx="12192000" cy="6167121"/>
            <a:chOff x="0" y="-1"/>
            <a:chExt cx="12192000" cy="6167121"/>
          </a:xfrm>
        </p:grpSpPr>
        <p:sp>
          <p:nvSpPr>
            <p:cNvPr id="16" name="iṥļíḍe"/>
            <p:cNvSpPr/>
            <p:nvPr/>
          </p:nvSpPr>
          <p:spPr>
            <a:xfrm>
              <a:off x="0" y="-1"/>
              <a:ext cx="12192000" cy="2996953"/>
            </a:xfrm>
            <a:prstGeom prst="wedgeRectCallout">
              <a:avLst>
                <a:gd name="adj1" fmla="val -20595"/>
                <a:gd name="adj2" fmla="val 65463"/>
              </a:avLst>
            </a:prstGeom>
            <a:blipFill dpi="0" rotWithShape="1">
              <a:blip r:embed="rId2"/>
              <a:srcRect/>
              <a:stretch>
                <a:fillRect t="-72000" b="-16000"/>
              </a:stretch>
            </a:blipFill>
            <a:ln w="19050" cap="flat" cmpd="sng" algn="ctr">
              <a:noFill/>
              <a:prstDash val="solid"/>
              <a:miter lim="800000"/>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pc="600">
                <a:solidFill>
                  <a:schemeClr val="tx1">
                    <a:lumMod val="75000"/>
                    <a:lumOff val="25000"/>
                  </a:schemeClr>
                </a:solidFill>
                <a:cs typeface="+mn-ea"/>
                <a:sym typeface="+mn-lt"/>
              </a:endParaRPr>
            </a:p>
          </p:txBody>
        </p:sp>
        <p:sp>
          <p:nvSpPr>
            <p:cNvPr id="17" name="ïş1iḋé"/>
            <p:cNvSpPr/>
            <p:nvPr/>
          </p:nvSpPr>
          <p:spPr bwMode="auto">
            <a:xfrm>
              <a:off x="1983379" y="3748124"/>
              <a:ext cx="936104" cy="846627"/>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D2A27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pc="600">
                <a:solidFill>
                  <a:schemeClr val="tx1">
                    <a:lumMod val="75000"/>
                    <a:lumOff val="25000"/>
                  </a:schemeClr>
                </a:solidFill>
                <a:cs typeface="+mn-ea"/>
                <a:sym typeface="+mn-lt"/>
              </a:endParaRPr>
            </a:p>
          </p:txBody>
        </p:sp>
        <p:sp>
          <p:nvSpPr>
            <p:cNvPr id="18" name="îṣḻïďe"/>
            <p:cNvSpPr/>
            <p:nvPr/>
          </p:nvSpPr>
          <p:spPr bwMode="auto">
            <a:xfrm>
              <a:off x="5627948" y="3748124"/>
              <a:ext cx="936104" cy="846627"/>
            </a:xfrm>
            <a:custGeom>
              <a:avLst/>
              <a:gdLst>
                <a:gd name="connsiteX0" fmla="*/ 139649 w 606580"/>
                <a:gd name="connsiteY0" fmla="*/ 323260 h 605592"/>
                <a:gd name="connsiteX1" fmla="*/ 274852 w 606580"/>
                <a:gd name="connsiteY1" fmla="*/ 323260 h 605592"/>
                <a:gd name="connsiteX2" fmla="*/ 274852 w 606580"/>
                <a:gd name="connsiteY2" fmla="*/ 349440 h 605592"/>
                <a:gd name="connsiteX3" fmla="*/ 139649 w 606580"/>
                <a:gd name="connsiteY3" fmla="*/ 349440 h 605592"/>
                <a:gd name="connsiteX4" fmla="*/ 66294 w 606580"/>
                <a:gd name="connsiteY4" fmla="*/ 26233 h 605592"/>
                <a:gd name="connsiteX5" fmla="*/ 66294 w 606580"/>
                <a:gd name="connsiteY5" fmla="*/ 375703 h 605592"/>
                <a:gd name="connsiteX6" fmla="*/ 540286 w 606580"/>
                <a:gd name="connsiteY6" fmla="*/ 375703 h 605592"/>
                <a:gd name="connsiteX7" fmla="*/ 540286 w 606580"/>
                <a:gd name="connsiteY7" fmla="*/ 26233 h 605592"/>
                <a:gd name="connsiteX8" fmla="*/ 39925 w 606580"/>
                <a:gd name="connsiteY8" fmla="*/ 0 h 605592"/>
                <a:gd name="connsiteX9" fmla="*/ 566655 w 606580"/>
                <a:gd name="connsiteY9" fmla="*/ 0 h 605592"/>
                <a:gd name="connsiteX10" fmla="*/ 566655 w 606580"/>
                <a:gd name="connsiteY10" fmla="*/ 375703 h 605592"/>
                <a:gd name="connsiteX11" fmla="*/ 606580 w 606580"/>
                <a:gd name="connsiteY11" fmla="*/ 375703 h 605592"/>
                <a:gd name="connsiteX12" fmla="*/ 606580 w 606580"/>
                <a:gd name="connsiteY12" fmla="*/ 401936 h 605592"/>
                <a:gd name="connsiteX13" fmla="*/ 373716 w 606580"/>
                <a:gd name="connsiteY13" fmla="*/ 401936 h 605592"/>
                <a:gd name="connsiteX14" fmla="*/ 413269 w 606580"/>
                <a:gd name="connsiteY14" fmla="*/ 600587 h 605592"/>
                <a:gd name="connsiteX15" fmla="*/ 387364 w 606580"/>
                <a:gd name="connsiteY15" fmla="*/ 605592 h 605592"/>
                <a:gd name="connsiteX16" fmla="*/ 346790 w 606580"/>
                <a:gd name="connsiteY16" fmla="*/ 401936 h 605592"/>
                <a:gd name="connsiteX17" fmla="*/ 316521 w 606580"/>
                <a:gd name="connsiteY17" fmla="*/ 401936 h 605592"/>
                <a:gd name="connsiteX18" fmla="*/ 316521 w 606580"/>
                <a:gd name="connsiteY18" fmla="*/ 551828 h 605592"/>
                <a:gd name="connsiteX19" fmla="*/ 290059 w 606580"/>
                <a:gd name="connsiteY19" fmla="*/ 551828 h 605592"/>
                <a:gd name="connsiteX20" fmla="*/ 290059 w 606580"/>
                <a:gd name="connsiteY20" fmla="*/ 401936 h 605592"/>
                <a:gd name="connsiteX21" fmla="*/ 247163 w 606580"/>
                <a:gd name="connsiteY21" fmla="*/ 401936 h 605592"/>
                <a:gd name="connsiteX22" fmla="*/ 206588 w 606580"/>
                <a:gd name="connsiteY22" fmla="*/ 605592 h 605592"/>
                <a:gd name="connsiteX23" fmla="*/ 180591 w 606580"/>
                <a:gd name="connsiteY23" fmla="*/ 600494 h 605592"/>
                <a:gd name="connsiteX24" fmla="*/ 220237 w 606580"/>
                <a:gd name="connsiteY24" fmla="*/ 401936 h 605592"/>
                <a:gd name="connsiteX25" fmla="*/ 0 w 606580"/>
                <a:gd name="connsiteY25" fmla="*/ 401936 h 605592"/>
                <a:gd name="connsiteX26" fmla="*/ 0 w 606580"/>
                <a:gd name="connsiteY26" fmla="*/ 375703 h 605592"/>
                <a:gd name="connsiteX27" fmla="*/ 39925 w 606580"/>
                <a:gd name="connsiteY27" fmla="*/ 375703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6580" h="605592">
                  <a:moveTo>
                    <a:pt x="139649" y="323260"/>
                  </a:moveTo>
                  <a:lnTo>
                    <a:pt x="274852" y="323260"/>
                  </a:lnTo>
                  <a:lnTo>
                    <a:pt x="274852" y="349440"/>
                  </a:lnTo>
                  <a:lnTo>
                    <a:pt x="139649" y="349440"/>
                  </a:lnTo>
                  <a:close/>
                  <a:moveTo>
                    <a:pt x="66294" y="26233"/>
                  </a:moveTo>
                  <a:lnTo>
                    <a:pt x="66294" y="375703"/>
                  </a:lnTo>
                  <a:lnTo>
                    <a:pt x="540286" y="375703"/>
                  </a:lnTo>
                  <a:lnTo>
                    <a:pt x="540286" y="26233"/>
                  </a:lnTo>
                  <a:close/>
                  <a:moveTo>
                    <a:pt x="39925" y="0"/>
                  </a:moveTo>
                  <a:lnTo>
                    <a:pt x="566655" y="0"/>
                  </a:lnTo>
                  <a:lnTo>
                    <a:pt x="566655" y="375703"/>
                  </a:lnTo>
                  <a:lnTo>
                    <a:pt x="606580" y="375703"/>
                  </a:lnTo>
                  <a:lnTo>
                    <a:pt x="606580" y="401936"/>
                  </a:lnTo>
                  <a:lnTo>
                    <a:pt x="373716" y="401936"/>
                  </a:lnTo>
                  <a:lnTo>
                    <a:pt x="413269" y="600587"/>
                  </a:lnTo>
                  <a:lnTo>
                    <a:pt x="387364" y="605592"/>
                  </a:lnTo>
                  <a:lnTo>
                    <a:pt x="346790" y="401936"/>
                  </a:lnTo>
                  <a:lnTo>
                    <a:pt x="316521" y="401936"/>
                  </a:lnTo>
                  <a:lnTo>
                    <a:pt x="316521" y="551828"/>
                  </a:lnTo>
                  <a:lnTo>
                    <a:pt x="290059" y="551828"/>
                  </a:lnTo>
                  <a:lnTo>
                    <a:pt x="290059" y="401936"/>
                  </a:lnTo>
                  <a:lnTo>
                    <a:pt x="247163" y="401936"/>
                  </a:lnTo>
                  <a:lnTo>
                    <a:pt x="206588" y="605592"/>
                  </a:lnTo>
                  <a:lnTo>
                    <a:pt x="180591" y="600494"/>
                  </a:lnTo>
                  <a:lnTo>
                    <a:pt x="220237" y="401936"/>
                  </a:lnTo>
                  <a:lnTo>
                    <a:pt x="0" y="401936"/>
                  </a:lnTo>
                  <a:lnTo>
                    <a:pt x="0" y="375703"/>
                  </a:lnTo>
                  <a:lnTo>
                    <a:pt x="39925" y="375703"/>
                  </a:lnTo>
                  <a:close/>
                </a:path>
              </a:pathLst>
            </a:custGeom>
            <a:solidFill>
              <a:srgbClr val="D2A27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pc="600">
                <a:solidFill>
                  <a:schemeClr val="tx1">
                    <a:lumMod val="75000"/>
                    <a:lumOff val="25000"/>
                  </a:schemeClr>
                </a:solidFill>
                <a:cs typeface="+mn-ea"/>
                <a:sym typeface="+mn-lt"/>
              </a:endParaRPr>
            </a:p>
          </p:txBody>
        </p:sp>
        <p:sp>
          <p:nvSpPr>
            <p:cNvPr id="19" name="iṧḻiḓe"/>
            <p:cNvSpPr/>
            <p:nvPr/>
          </p:nvSpPr>
          <p:spPr bwMode="auto">
            <a:xfrm>
              <a:off x="9272517" y="3748124"/>
              <a:ext cx="936104" cy="846627"/>
            </a:xfrm>
            <a:custGeom>
              <a:avLst/>
              <a:gdLst>
                <a:gd name="connsiteX0" fmla="*/ 273426 w 607614"/>
                <a:gd name="connsiteY0" fmla="*/ 505887 h 546085"/>
                <a:gd name="connsiteX1" fmla="*/ 273426 w 607614"/>
                <a:gd name="connsiteY1" fmla="*/ 525607 h 546085"/>
                <a:gd name="connsiteX2" fmla="*/ 334188 w 607614"/>
                <a:gd name="connsiteY2" fmla="*/ 525607 h 546085"/>
                <a:gd name="connsiteX3" fmla="*/ 334188 w 607614"/>
                <a:gd name="connsiteY3" fmla="*/ 505887 h 546085"/>
                <a:gd name="connsiteX4" fmla="*/ 20507 w 607614"/>
                <a:gd name="connsiteY4" fmla="*/ 373917 h 546085"/>
                <a:gd name="connsiteX5" fmla="*/ 20507 w 607614"/>
                <a:gd name="connsiteY5" fmla="*/ 414873 h 546085"/>
                <a:gd name="connsiteX6" fmla="*/ 587107 w 607614"/>
                <a:gd name="connsiteY6" fmla="*/ 414873 h 546085"/>
                <a:gd name="connsiteX7" fmla="*/ 587107 w 607614"/>
                <a:gd name="connsiteY7" fmla="*/ 373917 h 546085"/>
                <a:gd name="connsiteX8" fmla="*/ 385135 w 607614"/>
                <a:gd name="connsiteY8" fmla="*/ 303381 h 546085"/>
                <a:gd name="connsiteX9" fmla="*/ 546816 w 607614"/>
                <a:gd name="connsiteY9" fmla="*/ 303381 h 546085"/>
                <a:gd name="connsiteX10" fmla="*/ 546816 w 607614"/>
                <a:gd name="connsiteY10" fmla="*/ 323850 h 546085"/>
                <a:gd name="connsiteX11" fmla="*/ 385135 w 607614"/>
                <a:gd name="connsiteY11" fmla="*/ 323850 h 546085"/>
                <a:gd name="connsiteX12" fmla="*/ 101005 w 607614"/>
                <a:gd name="connsiteY12" fmla="*/ 263173 h 546085"/>
                <a:gd name="connsiteX13" fmla="*/ 121474 w 607614"/>
                <a:gd name="connsiteY13" fmla="*/ 263173 h 546085"/>
                <a:gd name="connsiteX14" fmla="*/ 121474 w 607614"/>
                <a:gd name="connsiteY14" fmla="*/ 282911 h 546085"/>
                <a:gd name="connsiteX15" fmla="*/ 101005 w 607614"/>
                <a:gd name="connsiteY15" fmla="*/ 282911 h 546085"/>
                <a:gd name="connsiteX16" fmla="*/ 385135 w 607614"/>
                <a:gd name="connsiteY16" fmla="*/ 252573 h 546085"/>
                <a:gd name="connsiteX17" fmla="*/ 546816 w 607614"/>
                <a:gd name="connsiteY17" fmla="*/ 252573 h 546085"/>
                <a:gd name="connsiteX18" fmla="*/ 546816 w 607614"/>
                <a:gd name="connsiteY18" fmla="*/ 273042 h 546085"/>
                <a:gd name="connsiteX19" fmla="*/ 385135 w 607614"/>
                <a:gd name="connsiteY19" fmla="*/ 273042 h 546085"/>
                <a:gd name="connsiteX20" fmla="*/ 101005 w 607614"/>
                <a:gd name="connsiteY20" fmla="*/ 222235 h 546085"/>
                <a:gd name="connsiteX21" fmla="*/ 121474 w 607614"/>
                <a:gd name="connsiteY21" fmla="*/ 222235 h 546085"/>
                <a:gd name="connsiteX22" fmla="*/ 121474 w 607614"/>
                <a:gd name="connsiteY22" fmla="*/ 242704 h 546085"/>
                <a:gd name="connsiteX23" fmla="*/ 101005 w 607614"/>
                <a:gd name="connsiteY23" fmla="*/ 242704 h 546085"/>
                <a:gd name="connsiteX24" fmla="*/ 385135 w 607614"/>
                <a:gd name="connsiteY24" fmla="*/ 202497 h 546085"/>
                <a:gd name="connsiteX25" fmla="*/ 546816 w 607614"/>
                <a:gd name="connsiteY25" fmla="*/ 202497 h 546085"/>
                <a:gd name="connsiteX26" fmla="*/ 546816 w 607614"/>
                <a:gd name="connsiteY26" fmla="*/ 222235 h 546085"/>
                <a:gd name="connsiteX27" fmla="*/ 385135 w 607614"/>
                <a:gd name="connsiteY27" fmla="*/ 222235 h 546085"/>
                <a:gd name="connsiteX28" fmla="*/ 101005 w 607614"/>
                <a:gd name="connsiteY28" fmla="*/ 172159 h 546085"/>
                <a:gd name="connsiteX29" fmla="*/ 121474 w 607614"/>
                <a:gd name="connsiteY29" fmla="*/ 172159 h 546085"/>
                <a:gd name="connsiteX30" fmla="*/ 121474 w 607614"/>
                <a:gd name="connsiteY30" fmla="*/ 191897 h 546085"/>
                <a:gd name="connsiteX31" fmla="*/ 101005 w 607614"/>
                <a:gd name="connsiteY31" fmla="*/ 191897 h 546085"/>
                <a:gd name="connsiteX32" fmla="*/ 161806 w 607614"/>
                <a:gd name="connsiteY32" fmla="*/ 151687 h 546085"/>
                <a:gd name="connsiteX33" fmla="*/ 161806 w 607614"/>
                <a:gd name="connsiteY33" fmla="*/ 303372 h 546085"/>
                <a:gd name="connsiteX34" fmla="*/ 324329 w 607614"/>
                <a:gd name="connsiteY34" fmla="*/ 303372 h 546085"/>
                <a:gd name="connsiteX35" fmla="*/ 324329 w 607614"/>
                <a:gd name="connsiteY35" fmla="*/ 151687 h 546085"/>
                <a:gd name="connsiteX36" fmla="*/ 81303 w 607614"/>
                <a:gd name="connsiteY36" fmla="*/ 151687 h 546085"/>
                <a:gd name="connsiteX37" fmla="*/ 81303 w 607614"/>
                <a:gd name="connsiteY37" fmla="*/ 303372 h 546085"/>
                <a:gd name="connsiteX38" fmla="*/ 142060 w 607614"/>
                <a:gd name="connsiteY38" fmla="*/ 303372 h 546085"/>
                <a:gd name="connsiteX39" fmla="*/ 142060 w 607614"/>
                <a:gd name="connsiteY39" fmla="*/ 151687 h 546085"/>
                <a:gd name="connsiteX40" fmla="*/ 161806 w 607614"/>
                <a:gd name="connsiteY40" fmla="*/ 81154 h 546085"/>
                <a:gd name="connsiteX41" fmla="*/ 161806 w 607614"/>
                <a:gd name="connsiteY41" fmla="*/ 131210 h 546085"/>
                <a:gd name="connsiteX42" fmla="*/ 324329 w 607614"/>
                <a:gd name="connsiteY42" fmla="*/ 131210 h 546085"/>
                <a:gd name="connsiteX43" fmla="*/ 324329 w 607614"/>
                <a:gd name="connsiteY43" fmla="*/ 81154 h 546085"/>
                <a:gd name="connsiteX44" fmla="*/ 81303 w 607614"/>
                <a:gd name="connsiteY44" fmla="*/ 81154 h 546085"/>
                <a:gd name="connsiteX45" fmla="*/ 81303 w 607614"/>
                <a:gd name="connsiteY45" fmla="*/ 131210 h 546085"/>
                <a:gd name="connsiteX46" fmla="*/ 142060 w 607614"/>
                <a:gd name="connsiteY46" fmla="*/ 131210 h 546085"/>
                <a:gd name="connsiteX47" fmla="*/ 142060 w 607614"/>
                <a:gd name="connsiteY47" fmla="*/ 81154 h 546085"/>
                <a:gd name="connsiteX48" fmla="*/ 404871 w 607614"/>
                <a:gd name="connsiteY48" fmla="*/ 81153 h 546085"/>
                <a:gd name="connsiteX49" fmla="*/ 404871 w 607614"/>
                <a:gd name="connsiteY49" fmla="*/ 151683 h 546085"/>
                <a:gd name="connsiteX50" fmla="*/ 526321 w 607614"/>
                <a:gd name="connsiteY50" fmla="*/ 151683 h 546085"/>
                <a:gd name="connsiteX51" fmla="*/ 526321 w 607614"/>
                <a:gd name="connsiteY51" fmla="*/ 81153 h 546085"/>
                <a:gd name="connsiteX52" fmla="*/ 395003 w 607614"/>
                <a:gd name="connsiteY52" fmla="*/ 60676 h 546085"/>
                <a:gd name="connsiteX53" fmla="*/ 536948 w 607614"/>
                <a:gd name="connsiteY53" fmla="*/ 60676 h 546085"/>
                <a:gd name="connsiteX54" fmla="*/ 546816 w 607614"/>
                <a:gd name="connsiteY54" fmla="*/ 70535 h 546085"/>
                <a:gd name="connsiteX55" fmla="*/ 546816 w 607614"/>
                <a:gd name="connsiteY55" fmla="*/ 161542 h 546085"/>
                <a:gd name="connsiteX56" fmla="*/ 536948 w 607614"/>
                <a:gd name="connsiteY56" fmla="*/ 172159 h 546085"/>
                <a:gd name="connsiteX57" fmla="*/ 395003 w 607614"/>
                <a:gd name="connsiteY57" fmla="*/ 172159 h 546085"/>
                <a:gd name="connsiteX58" fmla="*/ 385135 w 607614"/>
                <a:gd name="connsiteY58" fmla="*/ 161542 h 546085"/>
                <a:gd name="connsiteX59" fmla="*/ 385135 w 607614"/>
                <a:gd name="connsiteY59" fmla="*/ 70535 h 546085"/>
                <a:gd name="connsiteX60" fmla="*/ 395003 w 607614"/>
                <a:gd name="connsiteY60" fmla="*/ 60676 h 546085"/>
                <a:gd name="connsiteX61" fmla="*/ 70671 w 607614"/>
                <a:gd name="connsiteY61" fmla="*/ 60676 h 546085"/>
                <a:gd name="connsiteX62" fmla="*/ 334202 w 607614"/>
                <a:gd name="connsiteY62" fmla="*/ 60676 h 546085"/>
                <a:gd name="connsiteX63" fmla="*/ 344075 w 607614"/>
                <a:gd name="connsiteY63" fmla="*/ 70536 h 546085"/>
                <a:gd name="connsiteX64" fmla="*/ 344075 w 607614"/>
                <a:gd name="connsiteY64" fmla="*/ 313231 h 546085"/>
                <a:gd name="connsiteX65" fmla="*/ 334202 w 607614"/>
                <a:gd name="connsiteY65" fmla="*/ 323849 h 546085"/>
                <a:gd name="connsiteX66" fmla="*/ 70671 w 607614"/>
                <a:gd name="connsiteY66" fmla="*/ 323849 h 546085"/>
                <a:gd name="connsiteX67" fmla="*/ 60798 w 607614"/>
                <a:gd name="connsiteY67" fmla="*/ 313231 h 546085"/>
                <a:gd name="connsiteX68" fmla="*/ 60798 w 607614"/>
                <a:gd name="connsiteY68" fmla="*/ 70536 h 546085"/>
                <a:gd name="connsiteX69" fmla="*/ 70671 w 607614"/>
                <a:gd name="connsiteY69" fmla="*/ 60676 h 546085"/>
                <a:gd name="connsiteX70" fmla="*/ 20507 w 607614"/>
                <a:gd name="connsiteY70" fmla="*/ 20478 h 546085"/>
                <a:gd name="connsiteX71" fmla="*/ 20507 w 607614"/>
                <a:gd name="connsiteY71" fmla="*/ 354197 h 546085"/>
                <a:gd name="connsiteX72" fmla="*/ 587107 w 607614"/>
                <a:gd name="connsiteY72" fmla="*/ 354197 h 546085"/>
                <a:gd name="connsiteX73" fmla="*/ 587107 w 607614"/>
                <a:gd name="connsiteY73" fmla="*/ 20478 h 546085"/>
                <a:gd name="connsiteX74" fmla="*/ 9874 w 607614"/>
                <a:gd name="connsiteY74" fmla="*/ 0 h 546085"/>
                <a:gd name="connsiteX75" fmla="*/ 597740 w 607614"/>
                <a:gd name="connsiteY75" fmla="*/ 0 h 546085"/>
                <a:gd name="connsiteX76" fmla="*/ 607614 w 607614"/>
                <a:gd name="connsiteY76" fmla="*/ 9860 h 546085"/>
                <a:gd name="connsiteX77" fmla="*/ 607614 w 607614"/>
                <a:gd name="connsiteY77" fmla="*/ 424733 h 546085"/>
                <a:gd name="connsiteX78" fmla="*/ 597740 w 607614"/>
                <a:gd name="connsiteY78" fmla="*/ 434593 h 546085"/>
                <a:gd name="connsiteX79" fmla="*/ 313681 w 607614"/>
                <a:gd name="connsiteY79" fmla="*/ 434593 h 546085"/>
                <a:gd name="connsiteX80" fmla="*/ 313681 w 607614"/>
                <a:gd name="connsiteY80" fmla="*/ 485409 h 546085"/>
                <a:gd name="connsiteX81" fmla="*/ 344061 w 607614"/>
                <a:gd name="connsiteY81" fmla="*/ 485409 h 546085"/>
                <a:gd name="connsiteX82" fmla="*/ 354695 w 607614"/>
                <a:gd name="connsiteY82" fmla="*/ 495269 h 546085"/>
                <a:gd name="connsiteX83" fmla="*/ 354695 w 607614"/>
                <a:gd name="connsiteY83" fmla="*/ 536225 h 546085"/>
                <a:gd name="connsiteX84" fmla="*/ 344061 w 607614"/>
                <a:gd name="connsiteY84" fmla="*/ 546085 h 546085"/>
                <a:gd name="connsiteX85" fmla="*/ 263552 w 607614"/>
                <a:gd name="connsiteY85" fmla="*/ 546085 h 546085"/>
                <a:gd name="connsiteX86" fmla="*/ 252919 w 607614"/>
                <a:gd name="connsiteY86" fmla="*/ 536225 h 546085"/>
                <a:gd name="connsiteX87" fmla="*/ 252919 w 607614"/>
                <a:gd name="connsiteY87" fmla="*/ 495269 h 546085"/>
                <a:gd name="connsiteX88" fmla="*/ 263552 w 607614"/>
                <a:gd name="connsiteY88" fmla="*/ 485409 h 546085"/>
                <a:gd name="connsiteX89" fmla="*/ 293933 w 607614"/>
                <a:gd name="connsiteY89" fmla="*/ 485409 h 546085"/>
                <a:gd name="connsiteX90" fmla="*/ 293933 w 607614"/>
                <a:gd name="connsiteY90" fmla="*/ 434593 h 546085"/>
                <a:gd name="connsiteX91" fmla="*/ 9874 w 607614"/>
                <a:gd name="connsiteY91" fmla="*/ 434593 h 546085"/>
                <a:gd name="connsiteX92" fmla="*/ 0 w 607614"/>
                <a:gd name="connsiteY92" fmla="*/ 424733 h 546085"/>
                <a:gd name="connsiteX93" fmla="*/ 0 w 607614"/>
                <a:gd name="connsiteY93" fmla="*/ 9860 h 546085"/>
                <a:gd name="connsiteX94" fmla="*/ 9874 w 607614"/>
                <a:gd name="connsiteY94" fmla="*/ 0 h 546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607614" h="546085">
                  <a:moveTo>
                    <a:pt x="273426" y="505887"/>
                  </a:moveTo>
                  <a:lnTo>
                    <a:pt x="273426" y="525607"/>
                  </a:lnTo>
                  <a:lnTo>
                    <a:pt x="334188" y="525607"/>
                  </a:lnTo>
                  <a:lnTo>
                    <a:pt x="334188" y="505887"/>
                  </a:lnTo>
                  <a:close/>
                  <a:moveTo>
                    <a:pt x="20507" y="373917"/>
                  </a:moveTo>
                  <a:lnTo>
                    <a:pt x="20507" y="414873"/>
                  </a:lnTo>
                  <a:lnTo>
                    <a:pt x="587107" y="414873"/>
                  </a:lnTo>
                  <a:lnTo>
                    <a:pt x="587107" y="373917"/>
                  </a:lnTo>
                  <a:close/>
                  <a:moveTo>
                    <a:pt x="385135" y="303381"/>
                  </a:moveTo>
                  <a:lnTo>
                    <a:pt x="546816" y="303381"/>
                  </a:lnTo>
                  <a:lnTo>
                    <a:pt x="546816" y="323850"/>
                  </a:lnTo>
                  <a:lnTo>
                    <a:pt x="385135" y="323850"/>
                  </a:lnTo>
                  <a:close/>
                  <a:moveTo>
                    <a:pt x="101005" y="263173"/>
                  </a:moveTo>
                  <a:lnTo>
                    <a:pt x="121474" y="263173"/>
                  </a:lnTo>
                  <a:lnTo>
                    <a:pt x="121474" y="282911"/>
                  </a:lnTo>
                  <a:lnTo>
                    <a:pt x="101005" y="282911"/>
                  </a:lnTo>
                  <a:close/>
                  <a:moveTo>
                    <a:pt x="385135" y="252573"/>
                  </a:moveTo>
                  <a:lnTo>
                    <a:pt x="546816" y="252573"/>
                  </a:lnTo>
                  <a:lnTo>
                    <a:pt x="546816" y="273042"/>
                  </a:lnTo>
                  <a:lnTo>
                    <a:pt x="385135" y="273042"/>
                  </a:lnTo>
                  <a:close/>
                  <a:moveTo>
                    <a:pt x="101005" y="222235"/>
                  </a:moveTo>
                  <a:lnTo>
                    <a:pt x="121474" y="222235"/>
                  </a:lnTo>
                  <a:lnTo>
                    <a:pt x="121474" y="242704"/>
                  </a:lnTo>
                  <a:lnTo>
                    <a:pt x="101005" y="242704"/>
                  </a:lnTo>
                  <a:close/>
                  <a:moveTo>
                    <a:pt x="385135" y="202497"/>
                  </a:moveTo>
                  <a:lnTo>
                    <a:pt x="546816" y="202497"/>
                  </a:lnTo>
                  <a:lnTo>
                    <a:pt x="546816" y="222235"/>
                  </a:lnTo>
                  <a:lnTo>
                    <a:pt x="385135" y="222235"/>
                  </a:lnTo>
                  <a:close/>
                  <a:moveTo>
                    <a:pt x="101005" y="172159"/>
                  </a:moveTo>
                  <a:lnTo>
                    <a:pt x="121474" y="172159"/>
                  </a:lnTo>
                  <a:lnTo>
                    <a:pt x="121474" y="191897"/>
                  </a:lnTo>
                  <a:lnTo>
                    <a:pt x="101005" y="191897"/>
                  </a:lnTo>
                  <a:close/>
                  <a:moveTo>
                    <a:pt x="161806" y="151687"/>
                  </a:moveTo>
                  <a:lnTo>
                    <a:pt x="161806" y="303372"/>
                  </a:lnTo>
                  <a:lnTo>
                    <a:pt x="324329" y="303372"/>
                  </a:lnTo>
                  <a:lnTo>
                    <a:pt x="324329" y="151687"/>
                  </a:lnTo>
                  <a:close/>
                  <a:moveTo>
                    <a:pt x="81303" y="151687"/>
                  </a:moveTo>
                  <a:lnTo>
                    <a:pt x="81303" y="303372"/>
                  </a:lnTo>
                  <a:lnTo>
                    <a:pt x="142060" y="303372"/>
                  </a:lnTo>
                  <a:lnTo>
                    <a:pt x="142060" y="151687"/>
                  </a:lnTo>
                  <a:close/>
                  <a:moveTo>
                    <a:pt x="161806" y="81154"/>
                  </a:moveTo>
                  <a:lnTo>
                    <a:pt x="161806" y="131210"/>
                  </a:lnTo>
                  <a:lnTo>
                    <a:pt x="324329" y="131210"/>
                  </a:lnTo>
                  <a:lnTo>
                    <a:pt x="324329" y="81154"/>
                  </a:lnTo>
                  <a:close/>
                  <a:moveTo>
                    <a:pt x="81303" y="81154"/>
                  </a:moveTo>
                  <a:lnTo>
                    <a:pt x="81303" y="131210"/>
                  </a:lnTo>
                  <a:lnTo>
                    <a:pt x="142060" y="131210"/>
                  </a:lnTo>
                  <a:lnTo>
                    <a:pt x="142060" y="81154"/>
                  </a:lnTo>
                  <a:close/>
                  <a:moveTo>
                    <a:pt x="404871" y="81153"/>
                  </a:moveTo>
                  <a:lnTo>
                    <a:pt x="404871" y="151683"/>
                  </a:lnTo>
                  <a:lnTo>
                    <a:pt x="526321" y="151683"/>
                  </a:lnTo>
                  <a:lnTo>
                    <a:pt x="526321" y="81153"/>
                  </a:lnTo>
                  <a:close/>
                  <a:moveTo>
                    <a:pt x="395003" y="60676"/>
                  </a:moveTo>
                  <a:lnTo>
                    <a:pt x="536948" y="60676"/>
                  </a:lnTo>
                  <a:cubicBezTo>
                    <a:pt x="543021" y="60676"/>
                    <a:pt x="546816" y="64468"/>
                    <a:pt x="546816" y="70535"/>
                  </a:cubicBezTo>
                  <a:lnTo>
                    <a:pt x="546816" y="161542"/>
                  </a:lnTo>
                  <a:cubicBezTo>
                    <a:pt x="546816" y="167609"/>
                    <a:pt x="543021" y="172159"/>
                    <a:pt x="536948" y="172159"/>
                  </a:cubicBezTo>
                  <a:lnTo>
                    <a:pt x="395003" y="172159"/>
                  </a:lnTo>
                  <a:cubicBezTo>
                    <a:pt x="388930" y="172159"/>
                    <a:pt x="385135" y="167609"/>
                    <a:pt x="385135" y="161542"/>
                  </a:cubicBezTo>
                  <a:lnTo>
                    <a:pt x="385135" y="70535"/>
                  </a:lnTo>
                  <a:cubicBezTo>
                    <a:pt x="385135" y="64468"/>
                    <a:pt x="388930" y="60676"/>
                    <a:pt x="395003" y="60676"/>
                  </a:cubicBezTo>
                  <a:close/>
                  <a:moveTo>
                    <a:pt x="70671" y="60676"/>
                  </a:moveTo>
                  <a:lnTo>
                    <a:pt x="334202" y="60676"/>
                  </a:lnTo>
                  <a:cubicBezTo>
                    <a:pt x="340278" y="60676"/>
                    <a:pt x="344075" y="64468"/>
                    <a:pt x="344075" y="70536"/>
                  </a:cubicBezTo>
                  <a:lnTo>
                    <a:pt x="344075" y="313231"/>
                  </a:lnTo>
                  <a:cubicBezTo>
                    <a:pt x="344075" y="319299"/>
                    <a:pt x="340278" y="323849"/>
                    <a:pt x="334202" y="323849"/>
                  </a:cubicBezTo>
                  <a:lnTo>
                    <a:pt x="70671" y="323849"/>
                  </a:lnTo>
                  <a:cubicBezTo>
                    <a:pt x="64595" y="323849"/>
                    <a:pt x="60798" y="319299"/>
                    <a:pt x="60798" y="313231"/>
                  </a:cubicBezTo>
                  <a:lnTo>
                    <a:pt x="60798" y="70536"/>
                  </a:lnTo>
                  <a:cubicBezTo>
                    <a:pt x="60798" y="64468"/>
                    <a:pt x="64595" y="60676"/>
                    <a:pt x="70671" y="60676"/>
                  </a:cubicBezTo>
                  <a:close/>
                  <a:moveTo>
                    <a:pt x="20507" y="20478"/>
                  </a:moveTo>
                  <a:lnTo>
                    <a:pt x="20507" y="354197"/>
                  </a:lnTo>
                  <a:lnTo>
                    <a:pt x="587107" y="354197"/>
                  </a:lnTo>
                  <a:lnTo>
                    <a:pt x="587107" y="20478"/>
                  </a:lnTo>
                  <a:close/>
                  <a:moveTo>
                    <a:pt x="9874" y="0"/>
                  </a:moveTo>
                  <a:lnTo>
                    <a:pt x="597740" y="0"/>
                  </a:lnTo>
                  <a:cubicBezTo>
                    <a:pt x="603817" y="0"/>
                    <a:pt x="607614" y="3792"/>
                    <a:pt x="607614" y="9860"/>
                  </a:cubicBezTo>
                  <a:lnTo>
                    <a:pt x="607614" y="424733"/>
                  </a:lnTo>
                  <a:cubicBezTo>
                    <a:pt x="607614" y="430801"/>
                    <a:pt x="603817" y="434593"/>
                    <a:pt x="597740" y="434593"/>
                  </a:cubicBezTo>
                  <a:lnTo>
                    <a:pt x="313681" y="434593"/>
                  </a:lnTo>
                  <a:lnTo>
                    <a:pt x="313681" y="485409"/>
                  </a:lnTo>
                  <a:lnTo>
                    <a:pt x="344061" y="485409"/>
                  </a:lnTo>
                  <a:cubicBezTo>
                    <a:pt x="350137" y="485409"/>
                    <a:pt x="354695" y="489201"/>
                    <a:pt x="354695" y="495269"/>
                  </a:cubicBezTo>
                  <a:lnTo>
                    <a:pt x="354695" y="536225"/>
                  </a:lnTo>
                  <a:cubicBezTo>
                    <a:pt x="354695" y="542293"/>
                    <a:pt x="350137" y="546085"/>
                    <a:pt x="344061" y="546085"/>
                  </a:cubicBezTo>
                  <a:lnTo>
                    <a:pt x="263552" y="546085"/>
                  </a:lnTo>
                  <a:cubicBezTo>
                    <a:pt x="257476" y="546085"/>
                    <a:pt x="252919" y="542293"/>
                    <a:pt x="252919" y="536225"/>
                  </a:cubicBezTo>
                  <a:lnTo>
                    <a:pt x="252919" y="495269"/>
                  </a:lnTo>
                  <a:cubicBezTo>
                    <a:pt x="252919" y="489201"/>
                    <a:pt x="257476" y="485409"/>
                    <a:pt x="263552" y="485409"/>
                  </a:cubicBezTo>
                  <a:lnTo>
                    <a:pt x="293933" y="485409"/>
                  </a:lnTo>
                  <a:lnTo>
                    <a:pt x="293933" y="434593"/>
                  </a:lnTo>
                  <a:lnTo>
                    <a:pt x="9874" y="434593"/>
                  </a:lnTo>
                  <a:cubicBezTo>
                    <a:pt x="3798" y="434593"/>
                    <a:pt x="0" y="430801"/>
                    <a:pt x="0" y="424733"/>
                  </a:cubicBezTo>
                  <a:lnTo>
                    <a:pt x="0" y="9860"/>
                  </a:lnTo>
                  <a:cubicBezTo>
                    <a:pt x="0" y="3792"/>
                    <a:pt x="3798" y="0"/>
                    <a:pt x="9874" y="0"/>
                  </a:cubicBezTo>
                  <a:close/>
                </a:path>
              </a:pathLst>
            </a:custGeom>
            <a:solidFill>
              <a:srgbClr val="D2A27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pc="600">
                <a:solidFill>
                  <a:schemeClr val="tx1">
                    <a:lumMod val="75000"/>
                    <a:lumOff val="25000"/>
                  </a:schemeClr>
                </a:solidFill>
                <a:cs typeface="+mn-ea"/>
                <a:sym typeface="+mn-lt"/>
              </a:endParaRPr>
            </a:p>
          </p:txBody>
        </p:sp>
        <p:cxnSp>
          <p:nvCxnSpPr>
            <p:cNvPr id="20" name="直接连接符 19"/>
            <p:cNvCxnSpPr/>
            <p:nvPr/>
          </p:nvCxnSpPr>
          <p:spPr>
            <a:xfrm>
              <a:off x="4273715" y="3748124"/>
              <a:ext cx="0" cy="1966551"/>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7918284" y="3748124"/>
              <a:ext cx="0" cy="1966551"/>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22" name="ïṡľîḓe"/>
            <p:cNvSpPr/>
            <p:nvPr/>
          </p:nvSpPr>
          <p:spPr bwMode="auto">
            <a:xfrm>
              <a:off x="1397400" y="5157276"/>
              <a:ext cx="2108060" cy="1009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a:t>
              </a:r>
              <a:endParaRPr lang="en-US" altLang="zh-CN" sz="1400" dirty="0">
                <a:solidFill>
                  <a:schemeClr val="tx1">
                    <a:lumMod val="75000"/>
                    <a:lumOff val="25000"/>
                  </a:schemeClr>
                </a:solidFill>
                <a:cs typeface="+mn-ea"/>
                <a:sym typeface="+mn-lt"/>
              </a:endParaRPr>
            </a:p>
          </p:txBody>
        </p:sp>
        <p:sp>
          <p:nvSpPr>
            <p:cNvPr id="23" name="îṥlîḍê"/>
            <p:cNvSpPr txBox="1"/>
            <p:nvPr/>
          </p:nvSpPr>
          <p:spPr bwMode="auto">
            <a:xfrm>
              <a:off x="1397399" y="4769678"/>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spc="600" dirty="0">
                  <a:solidFill>
                    <a:schemeClr val="tx1">
                      <a:lumMod val="75000"/>
                      <a:lumOff val="25000"/>
                    </a:schemeClr>
                  </a:solidFill>
                  <a:cs typeface="+mn-ea"/>
                  <a:sym typeface="+mn-lt"/>
                </a:rPr>
                <a:t>点击输入</a:t>
              </a:r>
              <a:endParaRPr lang="en-US" altLang="zh-CN" sz="1800" spc="600" dirty="0">
                <a:solidFill>
                  <a:schemeClr val="tx1">
                    <a:lumMod val="75000"/>
                    <a:lumOff val="25000"/>
                  </a:schemeClr>
                </a:solidFill>
                <a:cs typeface="+mn-ea"/>
                <a:sym typeface="+mn-lt"/>
              </a:endParaRPr>
            </a:p>
          </p:txBody>
        </p:sp>
        <p:sp>
          <p:nvSpPr>
            <p:cNvPr id="24" name="iṣľïḓe"/>
            <p:cNvSpPr/>
            <p:nvPr/>
          </p:nvSpPr>
          <p:spPr bwMode="auto">
            <a:xfrm>
              <a:off x="5041967" y="5157276"/>
              <a:ext cx="2108063" cy="1009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a:t>
              </a:r>
              <a:endParaRPr lang="en-US" altLang="zh-CN" sz="1400" dirty="0">
                <a:solidFill>
                  <a:schemeClr val="tx1">
                    <a:lumMod val="75000"/>
                    <a:lumOff val="25000"/>
                  </a:schemeClr>
                </a:solidFill>
                <a:cs typeface="+mn-ea"/>
                <a:sym typeface="+mn-lt"/>
              </a:endParaRPr>
            </a:p>
          </p:txBody>
        </p:sp>
        <p:sp>
          <p:nvSpPr>
            <p:cNvPr id="25" name="ïS1íḑè"/>
            <p:cNvSpPr txBox="1"/>
            <p:nvPr/>
          </p:nvSpPr>
          <p:spPr bwMode="auto">
            <a:xfrm>
              <a:off x="5041967" y="4769678"/>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spc="600" dirty="0">
                  <a:solidFill>
                    <a:schemeClr val="tx1">
                      <a:lumMod val="75000"/>
                      <a:lumOff val="25000"/>
                    </a:schemeClr>
                  </a:solidFill>
                  <a:cs typeface="+mn-ea"/>
                  <a:sym typeface="+mn-lt"/>
                </a:rPr>
                <a:t>点击输入</a:t>
              </a:r>
              <a:endParaRPr lang="en-US" altLang="zh-CN" sz="1800" spc="600" dirty="0">
                <a:solidFill>
                  <a:schemeClr val="tx1">
                    <a:lumMod val="75000"/>
                    <a:lumOff val="25000"/>
                  </a:schemeClr>
                </a:solidFill>
                <a:cs typeface="+mn-ea"/>
                <a:sym typeface="+mn-lt"/>
              </a:endParaRPr>
            </a:p>
          </p:txBody>
        </p:sp>
        <p:sp>
          <p:nvSpPr>
            <p:cNvPr id="26" name="íSļïḓe"/>
            <p:cNvSpPr/>
            <p:nvPr/>
          </p:nvSpPr>
          <p:spPr bwMode="auto">
            <a:xfrm>
              <a:off x="8686537" y="5157276"/>
              <a:ext cx="2108063" cy="1009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150000"/>
                </a:lnSpc>
                <a:defRPr/>
              </a:pPr>
              <a:r>
                <a:rPr lang="zh-CN" altLang="en-US" sz="1400" spc="300" dirty="0">
                  <a:solidFill>
                    <a:schemeClr val="tx1">
                      <a:lumMod val="75000"/>
                      <a:lumOff val="25000"/>
                    </a:schemeClr>
                  </a:solidFill>
                  <a:cs typeface="+mn-ea"/>
                  <a:sym typeface="+mn-lt"/>
                </a:rPr>
                <a:t>双击在此添加你的文本信息内容双击</a:t>
              </a:r>
              <a:endParaRPr lang="en-US" altLang="zh-CN" sz="1400" dirty="0">
                <a:solidFill>
                  <a:schemeClr val="tx1">
                    <a:lumMod val="75000"/>
                    <a:lumOff val="25000"/>
                  </a:schemeClr>
                </a:solidFill>
                <a:cs typeface="+mn-ea"/>
                <a:sym typeface="+mn-lt"/>
              </a:endParaRPr>
            </a:p>
          </p:txBody>
        </p:sp>
        <p:sp>
          <p:nvSpPr>
            <p:cNvPr id="27" name="ísḷîḑe"/>
            <p:cNvSpPr txBox="1"/>
            <p:nvPr/>
          </p:nvSpPr>
          <p:spPr bwMode="auto">
            <a:xfrm>
              <a:off x="8686537" y="4769678"/>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1800" spc="600" dirty="0">
                  <a:solidFill>
                    <a:schemeClr val="tx1">
                      <a:lumMod val="75000"/>
                      <a:lumOff val="25000"/>
                    </a:schemeClr>
                  </a:solidFill>
                  <a:cs typeface="+mn-ea"/>
                  <a:sym typeface="+mn-lt"/>
                </a:rPr>
                <a:t>点击输入</a:t>
              </a:r>
              <a:endParaRPr lang="en-US" altLang="zh-CN" sz="1800" spc="600" dirty="0">
                <a:solidFill>
                  <a:schemeClr val="tx1">
                    <a:lumMod val="75000"/>
                    <a:lumOff val="25000"/>
                  </a:schemeClr>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ïṧḷidé"/>
          <p:cNvSpPr/>
          <p:nvPr/>
        </p:nvSpPr>
        <p:spPr>
          <a:xfrm>
            <a:off x="800099" y="2979037"/>
            <a:ext cx="10720389" cy="3312369"/>
          </a:xfrm>
          <a:prstGeom prst="rect">
            <a:avLst/>
          </a:prstGeom>
          <a:blipFill dpi="0" rotWithShape="1">
            <a:blip r:embed="rId1"/>
            <a:srcRect/>
            <a:stretch>
              <a:fillRect t="-61000" b="-17000"/>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0" name="íSľídé"/>
          <p:cNvSpPr/>
          <p:nvPr/>
        </p:nvSpPr>
        <p:spPr>
          <a:xfrm>
            <a:off x="6309797" y="951893"/>
            <a:ext cx="1250120" cy="1250120"/>
          </a:xfrm>
          <a:prstGeom prst="donut">
            <a:avLst>
              <a:gd name="adj" fmla="val 1003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lumMod val="75000"/>
                  <a:lumOff val="25000"/>
                </a:schemeClr>
              </a:solidFill>
              <a:cs typeface="+mn-ea"/>
              <a:sym typeface="+mn-lt"/>
            </a:endParaRPr>
          </a:p>
        </p:txBody>
      </p:sp>
      <p:sp>
        <p:nvSpPr>
          <p:cNvPr id="21" name="ïṥlíḍe"/>
          <p:cNvSpPr/>
          <p:nvPr/>
        </p:nvSpPr>
        <p:spPr>
          <a:xfrm>
            <a:off x="6309797" y="951893"/>
            <a:ext cx="1250120" cy="1250120"/>
          </a:xfrm>
          <a:prstGeom prst="blockArc">
            <a:avLst>
              <a:gd name="adj1" fmla="val 16200000"/>
              <a:gd name="adj2" fmla="val 10800000"/>
              <a:gd name="adj3" fmla="val 9951"/>
            </a:avLst>
          </a:prstGeom>
          <a:solidFill>
            <a:srgbClr val="D2A277"/>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schemeClr val="tx1">
                  <a:lumMod val="75000"/>
                  <a:lumOff val="25000"/>
                </a:schemeClr>
              </a:solidFill>
              <a:cs typeface="+mn-ea"/>
              <a:sym typeface="+mn-lt"/>
            </a:endParaRPr>
          </a:p>
        </p:txBody>
      </p:sp>
      <p:sp>
        <p:nvSpPr>
          <p:cNvPr id="22" name="ïsļiḍè"/>
          <p:cNvSpPr/>
          <p:nvPr/>
        </p:nvSpPr>
        <p:spPr>
          <a:xfrm>
            <a:off x="6689396" y="1459233"/>
            <a:ext cx="524579" cy="235441"/>
          </a:xfrm>
          <a:prstGeom prst="rect">
            <a:avLst/>
          </a:prstGeom>
          <a:ln>
            <a:noFill/>
          </a:ln>
        </p:spPr>
        <p:txBody>
          <a:bodyPr wrap="none" lIns="90000" tIns="46800" rIns="90000" bIns="46800">
            <a:prstTxWarp prst="textPlain">
              <a:avLst/>
            </a:prstTxWarp>
            <a:normAutofit fontScale="25000" lnSpcReduction="20000"/>
          </a:bodyPr>
          <a:lstStyle/>
          <a:p>
            <a:pPr algn="ctr"/>
            <a:r>
              <a:rPr lang="en-US" altLang="zh-CN" sz="4800" dirty="0">
                <a:solidFill>
                  <a:schemeClr val="tx1">
                    <a:lumMod val="75000"/>
                    <a:lumOff val="25000"/>
                  </a:schemeClr>
                </a:solidFill>
                <a:cs typeface="+mn-ea"/>
                <a:sym typeface="+mn-lt"/>
              </a:rPr>
              <a:t>75%</a:t>
            </a:r>
            <a:endParaRPr lang="en-US" altLang="zh-CN" sz="4800" dirty="0">
              <a:solidFill>
                <a:schemeClr val="tx1">
                  <a:lumMod val="75000"/>
                  <a:lumOff val="25000"/>
                </a:schemeClr>
              </a:solidFill>
              <a:cs typeface="+mn-ea"/>
              <a:sym typeface="+mn-lt"/>
            </a:endParaRPr>
          </a:p>
        </p:txBody>
      </p:sp>
      <p:sp>
        <p:nvSpPr>
          <p:cNvPr id="23" name="îṥ1ïḋe"/>
          <p:cNvSpPr/>
          <p:nvPr/>
        </p:nvSpPr>
        <p:spPr>
          <a:xfrm>
            <a:off x="9316030" y="951893"/>
            <a:ext cx="1250120" cy="1250120"/>
          </a:xfrm>
          <a:prstGeom prst="donut">
            <a:avLst>
              <a:gd name="adj" fmla="val 10036"/>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lumMod val="75000"/>
                  <a:lumOff val="25000"/>
                </a:schemeClr>
              </a:solidFill>
              <a:cs typeface="+mn-ea"/>
              <a:sym typeface="+mn-lt"/>
            </a:endParaRPr>
          </a:p>
        </p:txBody>
      </p:sp>
      <p:sp>
        <p:nvSpPr>
          <p:cNvPr id="24" name="îṩḻîḍè"/>
          <p:cNvSpPr/>
          <p:nvPr/>
        </p:nvSpPr>
        <p:spPr>
          <a:xfrm>
            <a:off x="9316030" y="951893"/>
            <a:ext cx="1250120" cy="1250120"/>
          </a:xfrm>
          <a:prstGeom prst="blockArc">
            <a:avLst>
              <a:gd name="adj1" fmla="val 16200000"/>
              <a:gd name="adj2" fmla="val 4320000"/>
              <a:gd name="adj3" fmla="val 9951"/>
            </a:avLst>
          </a:prstGeom>
          <a:solidFill>
            <a:srgbClr val="D2A27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schemeClr val="tx1">
                  <a:lumMod val="75000"/>
                  <a:lumOff val="25000"/>
                </a:schemeClr>
              </a:solidFill>
              <a:cs typeface="+mn-ea"/>
              <a:sym typeface="+mn-lt"/>
            </a:endParaRPr>
          </a:p>
        </p:txBody>
      </p:sp>
      <p:sp>
        <p:nvSpPr>
          <p:cNvPr id="25" name="ïśḻïḍè"/>
          <p:cNvSpPr/>
          <p:nvPr/>
        </p:nvSpPr>
        <p:spPr>
          <a:xfrm>
            <a:off x="9695629" y="1459233"/>
            <a:ext cx="524579" cy="235441"/>
          </a:xfrm>
          <a:prstGeom prst="rect">
            <a:avLst/>
          </a:prstGeom>
          <a:ln>
            <a:noFill/>
          </a:ln>
        </p:spPr>
        <p:txBody>
          <a:bodyPr wrap="none" lIns="90000" tIns="46800" rIns="90000" bIns="46800">
            <a:prstTxWarp prst="textPlain">
              <a:avLst/>
            </a:prstTxWarp>
            <a:normAutofit fontScale="25000" lnSpcReduction="20000"/>
          </a:bodyPr>
          <a:lstStyle/>
          <a:p>
            <a:pPr algn="ctr"/>
            <a:r>
              <a:rPr lang="en-US" altLang="zh-CN" sz="4800" dirty="0">
                <a:solidFill>
                  <a:schemeClr val="tx1">
                    <a:lumMod val="75000"/>
                    <a:lumOff val="25000"/>
                  </a:schemeClr>
                </a:solidFill>
                <a:cs typeface="+mn-ea"/>
                <a:sym typeface="+mn-lt"/>
              </a:rPr>
              <a:t>45%</a:t>
            </a:r>
            <a:endParaRPr lang="en-US" altLang="zh-CN" sz="4800" dirty="0">
              <a:solidFill>
                <a:schemeClr val="tx1">
                  <a:lumMod val="75000"/>
                  <a:lumOff val="25000"/>
                </a:schemeClr>
              </a:solidFill>
              <a:cs typeface="+mn-ea"/>
              <a:sym typeface="+mn-lt"/>
            </a:endParaRPr>
          </a:p>
        </p:txBody>
      </p:sp>
      <p:sp>
        <p:nvSpPr>
          <p:cNvPr id="30" name="îś1ïḍe"/>
          <p:cNvSpPr txBox="1"/>
          <p:nvPr/>
        </p:nvSpPr>
        <p:spPr bwMode="auto">
          <a:xfrm>
            <a:off x="5889438" y="2490045"/>
            <a:ext cx="2090838"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algn="ctr" eaLnBrk="1" hangingPunct="1">
              <a:spcBef>
                <a:spcPct val="0"/>
              </a:spcBef>
              <a:buFontTx/>
              <a:buNone/>
            </a:pPr>
            <a:r>
              <a:rPr lang="zh-CN" altLang="en-US" sz="1800" dirty="0">
                <a:solidFill>
                  <a:schemeClr val="tx1">
                    <a:lumMod val="75000"/>
                    <a:lumOff val="25000"/>
                  </a:schemeClr>
                </a:solidFill>
                <a:cs typeface="+mn-ea"/>
                <a:sym typeface="+mn-lt"/>
              </a:rPr>
              <a:t>点击输入</a:t>
            </a:r>
            <a:endParaRPr lang="zh-CN" altLang="en-US" sz="1800" dirty="0">
              <a:solidFill>
                <a:schemeClr val="tx1">
                  <a:lumMod val="75000"/>
                  <a:lumOff val="25000"/>
                </a:schemeClr>
              </a:solidFill>
              <a:cs typeface="+mn-ea"/>
              <a:sym typeface="+mn-lt"/>
            </a:endParaRPr>
          </a:p>
        </p:txBody>
      </p:sp>
      <p:sp>
        <p:nvSpPr>
          <p:cNvPr id="32" name="îš1íḋé"/>
          <p:cNvSpPr txBox="1"/>
          <p:nvPr/>
        </p:nvSpPr>
        <p:spPr bwMode="auto">
          <a:xfrm>
            <a:off x="8912499" y="2490045"/>
            <a:ext cx="2090838"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algn="ctr" eaLnBrk="1" hangingPunct="1">
              <a:spcBef>
                <a:spcPct val="0"/>
              </a:spcBef>
              <a:buFontTx/>
              <a:buNone/>
            </a:pPr>
            <a:r>
              <a:rPr lang="zh-CN" altLang="en-US" sz="1800" dirty="0">
                <a:solidFill>
                  <a:schemeClr val="tx1">
                    <a:lumMod val="75000"/>
                    <a:lumOff val="25000"/>
                  </a:schemeClr>
                </a:solidFill>
                <a:cs typeface="+mn-ea"/>
                <a:sym typeface="+mn-lt"/>
              </a:rPr>
              <a:t>点击输入</a:t>
            </a:r>
            <a:endParaRPr lang="zh-CN" altLang="en-US" sz="1800" dirty="0">
              <a:solidFill>
                <a:schemeClr val="tx1">
                  <a:lumMod val="75000"/>
                  <a:lumOff val="25000"/>
                </a:schemeClr>
              </a:solidFill>
              <a:cs typeface="+mn-ea"/>
              <a:sym typeface="+mn-lt"/>
            </a:endParaRPr>
          </a:p>
        </p:txBody>
      </p:sp>
      <p:sp>
        <p:nvSpPr>
          <p:cNvPr id="35" name="îšļide"/>
          <p:cNvSpPr txBox="1"/>
          <p:nvPr/>
        </p:nvSpPr>
        <p:spPr>
          <a:xfrm>
            <a:off x="1191000" y="1601426"/>
            <a:ext cx="5314438" cy="1468059"/>
          </a:xfrm>
          <a:prstGeom prst="rect">
            <a:avLst/>
          </a:prstGeom>
          <a:noFill/>
        </p:spPr>
        <p:txBody>
          <a:bodyPr wrap="square" lIns="90000" tIns="46800" rIns="90000" bIns="46800" rtlCol="0">
            <a:normAutofit/>
          </a:bodyPr>
          <a:lstStyle/>
          <a:p>
            <a:pPr algn="just">
              <a:lnSpc>
                <a:spcPct val="150000"/>
              </a:lnSpc>
            </a:pPr>
            <a:r>
              <a:rPr lang="zh-CN" altLang="en-US" sz="1400" spc="300" dirty="0">
                <a:solidFill>
                  <a:schemeClr val="tx1">
                    <a:lumMod val="75000"/>
                    <a:lumOff val="25000"/>
                  </a:schemeClr>
                </a:solidFill>
                <a:cs typeface="+mn-ea"/>
                <a:sym typeface="+mn-lt"/>
              </a:rPr>
              <a:t>点击这里输入您的文字内容。</a:t>
            </a:r>
            <a:endParaRPr lang="en-US" altLang="zh-CN" sz="1400" spc="300" dirty="0">
              <a:solidFill>
                <a:schemeClr val="tx1">
                  <a:lumMod val="75000"/>
                  <a:lumOff val="25000"/>
                </a:schemeClr>
              </a:solidFill>
              <a:cs typeface="+mn-ea"/>
              <a:sym typeface="+mn-lt"/>
            </a:endParaRPr>
          </a:p>
          <a:p>
            <a:pPr algn="just">
              <a:lnSpc>
                <a:spcPct val="150000"/>
              </a:lnSpc>
            </a:pPr>
            <a:r>
              <a:rPr lang="zh-CN" altLang="en-US" sz="1400" spc="300" dirty="0">
                <a:solidFill>
                  <a:schemeClr val="tx1">
                    <a:lumMod val="75000"/>
                    <a:lumOff val="25000"/>
                  </a:schemeClr>
                </a:solidFill>
                <a:cs typeface="+mn-ea"/>
                <a:sym typeface="+mn-lt"/>
              </a:rPr>
              <a:t>点击这里输入您的文字内容。</a:t>
            </a:r>
            <a:endParaRPr lang="en-US" altLang="zh-CN" sz="1400" spc="300" dirty="0">
              <a:solidFill>
                <a:schemeClr val="tx1">
                  <a:lumMod val="75000"/>
                  <a:lumOff val="25000"/>
                </a:schemeClr>
              </a:solidFill>
              <a:cs typeface="+mn-ea"/>
              <a:sym typeface="+mn-lt"/>
            </a:endParaRPr>
          </a:p>
          <a:p>
            <a:pPr algn="just">
              <a:lnSpc>
                <a:spcPct val="150000"/>
              </a:lnSpc>
            </a:pPr>
            <a:r>
              <a:rPr lang="zh-CN" altLang="en-US" sz="1400" spc="300" dirty="0">
                <a:solidFill>
                  <a:schemeClr val="tx1">
                    <a:lumMod val="75000"/>
                    <a:lumOff val="25000"/>
                  </a:schemeClr>
                </a:solidFill>
                <a:cs typeface="+mn-ea"/>
                <a:sym typeface="+mn-lt"/>
              </a:rPr>
              <a:t>点击这里输入您的文字内容。点击输入您的文字。</a:t>
            </a:r>
            <a:endParaRPr lang="en-US" sz="1600" b="1" spc="300" dirty="0">
              <a:solidFill>
                <a:schemeClr val="tx1">
                  <a:lumMod val="75000"/>
                  <a:lumOff val="25000"/>
                </a:schemeClr>
              </a:solidFill>
              <a:cs typeface="+mn-ea"/>
              <a:sym typeface="+mn-lt"/>
            </a:endParaRPr>
          </a:p>
        </p:txBody>
      </p:sp>
      <p:sp>
        <p:nvSpPr>
          <p:cNvPr id="36" name="ïşliḍe"/>
          <p:cNvSpPr txBox="1"/>
          <p:nvPr/>
        </p:nvSpPr>
        <p:spPr>
          <a:xfrm>
            <a:off x="677592" y="1491030"/>
            <a:ext cx="413883" cy="395777"/>
          </a:xfrm>
          <a:prstGeom prst="rect">
            <a:avLst/>
          </a:prstGeom>
          <a:noFill/>
        </p:spPr>
        <p:txBody>
          <a:bodyPr wrap="square" lIns="90000" tIns="46800" rIns="90000" bIns="46800" anchor="ctr">
            <a:prstTxWarp prst="textPlain">
              <a:avLst/>
            </a:prstTxWarp>
            <a:normAutofit fontScale="47500" lnSpcReduction="20000"/>
          </a:bodyPr>
          <a:lstStyle/>
          <a:p>
            <a:r>
              <a:rPr lang="en-US" sz="4800" dirty="0">
                <a:solidFill>
                  <a:srgbClr val="D2A277"/>
                </a:solidFill>
                <a:cs typeface="+mn-ea"/>
                <a:sym typeface="+mn-lt"/>
              </a:rPr>
              <a:t>“</a:t>
            </a:r>
            <a:endParaRPr lang="en-US" sz="4800" dirty="0">
              <a:solidFill>
                <a:srgbClr val="D2A277"/>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b="-133000"/>
          </a:stretch>
        </a:blipFill>
        <a:effectLst/>
      </p:bgPr>
    </p:bg>
    <p:spTree>
      <p:nvGrpSpPr>
        <p:cNvPr id="1" name=""/>
        <p:cNvGrpSpPr/>
        <p:nvPr/>
      </p:nvGrpSpPr>
      <p:grpSpPr>
        <a:xfrm>
          <a:off x="0" y="0"/>
          <a:ext cx="0" cy="0"/>
          <a:chOff x="0" y="0"/>
          <a:chExt cx="0" cy="0"/>
        </a:xfrm>
      </p:grpSpPr>
      <p:sp>
        <p:nvSpPr>
          <p:cNvPr id="5" name="椭圆 4"/>
          <p:cNvSpPr/>
          <p:nvPr/>
        </p:nvSpPr>
        <p:spPr>
          <a:xfrm>
            <a:off x="2503714" y="1277257"/>
            <a:ext cx="7184571" cy="7184571"/>
          </a:xfrm>
          <a:prstGeom prst="ellipse">
            <a:avLst/>
          </a:prstGeom>
          <a:solidFill>
            <a:schemeClr val="bg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3680467" y="3924300"/>
            <a:ext cx="5098860" cy="923330"/>
          </a:xfrm>
          <a:prstGeom prst="rect">
            <a:avLst/>
          </a:prstGeom>
          <a:noFill/>
        </p:spPr>
        <p:txBody>
          <a:bodyPr wrap="square" rtlCol="0">
            <a:spAutoFit/>
          </a:bodyPr>
          <a:lstStyle/>
          <a:p>
            <a:pPr algn="dist"/>
            <a:r>
              <a:rPr lang="zh-CN" altLang="en-US" sz="5400" dirty="0">
                <a:solidFill>
                  <a:schemeClr val="tx1">
                    <a:lumMod val="75000"/>
                    <a:lumOff val="25000"/>
                  </a:schemeClr>
                </a:solidFill>
                <a:effectLst>
                  <a:outerShdw blurRad="25400" dist="12700" dir="8100000" algn="tr" rotWithShape="0">
                    <a:prstClr val="black">
                      <a:alpha val="40000"/>
                    </a:prstClr>
                  </a:outerShdw>
                </a:effectLst>
                <a:cs typeface="+mn-ea"/>
                <a:sym typeface="+mn-lt"/>
              </a:rPr>
              <a:t>研究方法与思路</a:t>
            </a:r>
            <a:endParaRPr lang="zh-CN" altLang="en-US" sz="5400" dirty="0">
              <a:solidFill>
                <a:schemeClr val="tx1">
                  <a:lumMod val="75000"/>
                  <a:lumOff val="25000"/>
                </a:schemeClr>
              </a:solidFill>
              <a:effectLst>
                <a:outerShdw blurRad="25400" dist="12700" dir="8100000" algn="tr" rotWithShape="0">
                  <a:prstClr val="black">
                    <a:alpha val="40000"/>
                  </a:prstClr>
                </a:outerShdw>
              </a:effectLst>
              <a:cs typeface="+mn-ea"/>
              <a:sym typeface="+mn-lt"/>
            </a:endParaRPr>
          </a:p>
        </p:txBody>
      </p:sp>
      <p:sp>
        <p:nvSpPr>
          <p:cNvPr id="27" name="文本框 26"/>
          <p:cNvSpPr txBox="1"/>
          <p:nvPr/>
        </p:nvSpPr>
        <p:spPr>
          <a:xfrm>
            <a:off x="3385192" y="4847630"/>
            <a:ext cx="5689410" cy="888705"/>
          </a:xfrm>
          <a:prstGeom prst="rect">
            <a:avLst/>
          </a:prstGeom>
          <a:noFill/>
        </p:spPr>
        <p:txBody>
          <a:bodyPr wrap="square" rtlCol="0">
            <a:spAutoFit/>
          </a:bodyPr>
          <a:lstStyle/>
          <a:p>
            <a:pPr algn="ctr">
              <a:lnSpc>
                <a:spcPct val="150000"/>
              </a:lnSpc>
            </a:pPr>
            <a:r>
              <a:rPr lang="en-US" altLang="zh-CN" dirty="0">
                <a:solidFill>
                  <a:schemeClr val="tx1">
                    <a:lumMod val="75000"/>
                    <a:lumOff val="25000"/>
                  </a:schemeClr>
                </a:solidFill>
                <a:cs typeface="+mn-ea"/>
                <a:sym typeface="+mn-lt"/>
              </a:rPr>
              <a:t>Double click here to add your text message content Double click here to add your text message content</a:t>
            </a:r>
            <a:endParaRPr lang="zh-CN" altLang="en-US" dirty="0">
              <a:solidFill>
                <a:schemeClr val="tx1">
                  <a:lumMod val="75000"/>
                  <a:lumOff val="25000"/>
                </a:schemeClr>
              </a:solidFill>
              <a:cs typeface="+mn-ea"/>
              <a:sym typeface="+mn-lt"/>
            </a:endParaRPr>
          </a:p>
        </p:txBody>
      </p:sp>
      <p:sp>
        <p:nvSpPr>
          <p:cNvPr id="35" name="Freeform 864"/>
          <p:cNvSpPr>
            <a:spLocks noEditPoints="1"/>
          </p:cNvSpPr>
          <p:nvPr/>
        </p:nvSpPr>
        <p:spPr bwMode="auto">
          <a:xfrm>
            <a:off x="5258280" y="2775643"/>
            <a:ext cx="1588636" cy="1073548"/>
          </a:xfrm>
          <a:custGeom>
            <a:avLst/>
            <a:gdLst>
              <a:gd name="T0" fmla="*/ 119 w 303"/>
              <a:gd name="T1" fmla="*/ 13 h 204"/>
              <a:gd name="T2" fmla="*/ 163 w 303"/>
              <a:gd name="T3" fmla="*/ 6 h 204"/>
              <a:gd name="T4" fmla="*/ 303 w 303"/>
              <a:gd name="T5" fmla="*/ 50 h 204"/>
              <a:gd name="T6" fmla="*/ 244 w 303"/>
              <a:gd name="T7" fmla="*/ 77 h 204"/>
              <a:gd name="T8" fmla="*/ 265 w 303"/>
              <a:gd name="T9" fmla="*/ 126 h 204"/>
              <a:gd name="T10" fmla="*/ 293 w 303"/>
              <a:gd name="T11" fmla="*/ 198 h 204"/>
              <a:gd name="T12" fmla="*/ 265 w 303"/>
              <a:gd name="T13" fmla="*/ 204 h 204"/>
              <a:gd name="T14" fmla="*/ 256 w 303"/>
              <a:gd name="T15" fmla="*/ 126 h 204"/>
              <a:gd name="T16" fmla="*/ 247 w 303"/>
              <a:gd name="T17" fmla="*/ 92 h 204"/>
              <a:gd name="T18" fmla="*/ 221 w 303"/>
              <a:gd name="T19" fmla="*/ 79 h 204"/>
              <a:gd name="T20" fmla="*/ 145 w 303"/>
              <a:gd name="T21" fmla="*/ 53 h 204"/>
              <a:gd name="T22" fmla="*/ 220 w 303"/>
              <a:gd name="T23" fmla="*/ 88 h 204"/>
              <a:gd name="T24" fmla="*/ 152 w 303"/>
              <a:gd name="T25" fmla="*/ 119 h 204"/>
              <a:gd name="T26" fmla="*/ 0 w 303"/>
              <a:gd name="T27" fmla="*/ 50 h 204"/>
              <a:gd name="T28" fmla="*/ 119 w 303"/>
              <a:gd name="T29" fmla="*/ 13 h 204"/>
              <a:gd name="T30" fmla="*/ 66 w 303"/>
              <a:gd name="T31" fmla="*/ 91 h 204"/>
              <a:gd name="T32" fmla="*/ 62 w 303"/>
              <a:gd name="T33" fmla="*/ 155 h 204"/>
              <a:gd name="T34" fmla="*/ 152 w 303"/>
              <a:gd name="T35" fmla="*/ 196 h 204"/>
              <a:gd name="T36" fmla="*/ 240 w 303"/>
              <a:gd name="T37" fmla="*/ 155 h 204"/>
              <a:gd name="T38" fmla="*/ 236 w 303"/>
              <a:gd name="T39" fmla="*/ 92 h 204"/>
              <a:gd name="T40" fmla="*/ 152 w 303"/>
              <a:gd name="T41" fmla="*/ 128 h 204"/>
              <a:gd name="T42" fmla="*/ 66 w 303"/>
              <a:gd name="T43" fmla="*/ 9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3" h="204">
                <a:moveTo>
                  <a:pt x="119" y="13"/>
                </a:moveTo>
                <a:cubicBezTo>
                  <a:pt x="133" y="9"/>
                  <a:pt x="148" y="0"/>
                  <a:pt x="163" y="6"/>
                </a:cubicBezTo>
                <a:cubicBezTo>
                  <a:pt x="209" y="22"/>
                  <a:pt x="257" y="33"/>
                  <a:pt x="303" y="50"/>
                </a:cubicBezTo>
                <a:cubicBezTo>
                  <a:pt x="284" y="61"/>
                  <a:pt x="264" y="69"/>
                  <a:pt x="244" y="77"/>
                </a:cubicBezTo>
                <a:cubicBezTo>
                  <a:pt x="259" y="89"/>
                  <a:pt x="260" y="109"/>
                  <a:pt x="265" y="126"/>
                </a:cubicBezTo>
                <a:cubicBezTo>
                  <a:pt x="274" y="150"/>
                  <a:pt x="283" y="175"/>
                  <a:pt x="293" y="198"/>
                </a:cubicBezTo>
                <a:cubicBezTo>
                  <a:pt x="283" y="200"/>
                  <a:pt x="274" y="202"/>
                  <a:pt x="265" y="204"/>
                </a:cubicBezTo>
                <a:cubicBezTo>
                  <a:pt x="267" y="177"/>
                  <a:pt x="255" y="152"/>
                  <a:pt x="256" y="126"/>
                </a:cubicBezTo>
                <a:cubicBezTo>
                  <a:pt x="254" y="114"/>
                  <a:pt x="252" y="103"/>
                  <a:pt x="247" y="92"/>
                </a:cubicBezTo>
                <a:cubicBezTo>
                  <a:pt x="240" y="86"/>
                  <a:pt x="230" y="83"/>
                  <a:pt x="221" y="79"/>
                </a:cubicBezTo>
                <a:cubicBezTo>
                  <a:pt x="196" y="70"/>
                  <a:pt x="171" y="59"/>
                  <a:pt x="145" y="53"/>
                </a:cubicBezTo>
                <a:cubicBezTo>
                  <a:pt x="169" y="67"/>
                  <a:pt x="196" y="75"/>
                  <a:pt x="220" y="88"/>
                </a:cubicBezTo>
                <a:cubicBezTo>
                  <a:pt x="198" y="99"/>
                  <a:pt x="174" y="107"/>
                  <a:pt x="152" y="119"/>
                </a:cubicBezTo>
                <a:cubicBezTo>
                  <a:pt x="102" y="96"/>
                  <a:pt x="50" y="75"/>
                  <a:pt x="0" y="50"/>
                </a:cubicBezTo>
                <a:cubicBezTo>
                  <a:pt x="39" y="35"/>
                  <a:pt x="80" y="26"/>
                  <a:pt x="119" y="13"/>
                </a:cubicBezTo>
                <a:close/>
                <a:moveTo>
                  <a:pt x="66" y="91"/>
                </a:moveTo>
                <a:cubicBezTo>
                  <a:pt x="65" y="113"/>
                  <a:pt x="65" y="134"/>
                  <a:pt x="62" y="155"/>
                </a:cubicBezTo>
                <a:cubicBezTo>
                  <a:pt x="98" y="148"/>
                  <a:pt x="131" y="168"/>
                  <a:pt x="152" y="196"/>
                </a:cubicBezTo>
                <a:cubicBezTo>
                  <a:pt x="172" y="169"/>
                  <a:pt x="205" y="148"/>
                  <a:pt x="240" y="155"/>
                </a:cubicBezTo>
                <a:cubicBezTo>
                  <a:pt x="239" y="134"/>
                  <a:pt x="238" y="113"/>
                  <a:pt x="236" y="92"/>
                </a:cubicBezTo>
                <a:cubicBezTo>
                  <a:pt x="208" y="103"/>
                  <a:pt x="181" y="117"/>
                  <a:pt x="152" y="128"/>
                </a:cubicBezTo>
                <a:cubicBezTo>
                  <a:pt x="123" y="118"/>
                  <a:pt x="95" y="102"/>
                  <a:pt x="66" y="91"/>
                </a:cubicBezTo>
                <a:close/>
              </a:path>
            </a:pathLst>
          </a:custGeom>
          <a:solidFill>
            <a:srgbClr val="D2A277"/>
          </a:solidFill>
          <a:ln>
            <a:noFill/>
          </a:ln>
        </p:spPr>
        <p:txBody>
          <a:bodyPr vert="horz" wrap="square" lIns="91440" tIns="45720" rIns="91440" bIns="45720" numCol="1" anchor="t" anchorCtr="0" compatLnSpc="1"/>
          <a:lstStyle/>
          <a:p>
            <a:pPr defTabSz="914400">
              <a:defRPr/>
            </a:pPr>
            <a:endParaRPr lang="zh-CN" altLang="en-US" sz="1800" kern="0">
              <a:solidFill>
                <a:prstClr val="black"/>
              </a:solidFill>
              <a:ea typeface="微软雅黑"/>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1000"/>
                                        <p:tgtEl>
                                          <p:spTgt spid="26"/>
                                        </p:tgtEl>
                                      </p:cBhvr>
                                    </p:animEffect>
                                    <p:anim calcmode="lin" valueType="num">
                                      <p:cBhvr>
                                        <p:cTn id="13" dur="1000" fill="hold"/>
                                        <p:tgtEl>
                                          <p:spTgt spid="26"/>
                                        </p:tgtEl>
                                        <p:attrNameLst>
                                          <p:attrName>ppt_x</p:attrName>
                                        </p:attrNameLst>
                                      </p:cBhvr>
                                      <p:tavLst>
                                        <p:tav tm="0">
                                          <p:val>
                                            <p:strVal val="#ppt_x"/>
                                          </p:val>
                                        </p:tav>
                                        <p:tav tm="100000">
                                          <p:val>
                                            <p:strVal val="#ppt_x"/>
                                          </p:val>
                                        </p:tav>
                                      </p:tavLst>
                                    </p:anim>
                                    <p:anim calcmode="lin" valueType="num">
                                      <p:cBhvr>
                                        <p:cTn id="14" dur="1000" fill="hold"/>
                                        <p:tgtEl>
                                          <p:spTgt spid="2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1000"/>
                                        <p:tgtEl>
                                          <p:spTgt spid="27"/>
                                        </p:tgtEl>
                                      </p:cBhvr>
                                    </p:animEffect>
                                    <p:anim calcmode="lin" valueType="num">
                                      <p:cBhvr>
                                        <p:cTn id="18" dur="1000" fill="hold"/>
                                        <p:tgtEl>
                                          <p:spTgt spid="27"/>
                                        </p:tgtEl>
                                        <p:attrNameLst>
                                          <p:attrName>ppt_x</p:attrName>
                                        </p:attrNameLst>
                                      </p:cBhvr>
                                      <p:tavLst>
                                        <p:tav tm="0">
                                          <p:val>
                                            <p:strVal val="#ppt_x"/>
                                          </p:val>
                                        </p:tav>
                                        <p:tav tm="100000">
                                          <p:val>
                                            <p:strVal val="#ppt_x"/>
                                          </p:val>
                                        </p:tav>
                                      </p:tavLst>
                                    </p:anim>
                                    <p:anim calcmode="lin" valueType="num">
                                      <p:cBhvr>
                                        <p:cTn id="19"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35" grpId="0" animBg="1"/>
    </p:bldLst>
  </p:timing>
</p:sld>
</file>

<file path=ppt/tags/tag1.xml><?xml version="1.0" encoding="utf-8"?>
<p:tagLst xmlns:p="http://schemas.openxmlformats.org/presentationml/2006/main">
  <p:tag name="ISLIDE.DIAGRAM" val="1fcd5cd5-b9fe-4b77-8dee-a7ed4032dcbb"/>
</p:tagLst>
</file>

<file path=ppt/tags/tag2.xml><?xml version="1.0" encoding="utf-8"?>
<p:tagLst xmlns:p="http://schemas.openxmlformats.org/presentationml/2006/main">
  <p:tag name="ISLIDE.DIAGRAM" val="83943533-02ec-424e-a2f7-e21ba11e0616"/>
</p:tagLst>
</file>

<file path=ppt/tags/tag3.xml><?xml version="1.0" encoding="utf-8"?>
<p:tagLst xmlns:p="http://schemas.openxmlformats.org/presentationml/2006/main">
  <p:tag name="ISLIDE.DIAGRAM" val="6ca20c52-4b3b-44ca-b98b-bda723d8e893"/>
</p:tagLst>
</file>

<file path=ppt/tags/tag4.xml><?xml version="1.0" encoding="utf-8"?>
<p:tagLst xmlns:p="http://schemas.openxmlformats.org/presentationml/2006/main">
  <p:tag name="ISLIDE.DIAGRAM" val="0bf993ed-4045-43f5-b6d7-6559592aae67"/>
</p:tagLst>
</file>

<file path=ppt/tags/tag5.xml><?xml version="1.0" encoding="utf-8"?>
<p:tagLst xmlns:p="http://schemas.openxmlformats.org/presentationml/2006/main">
  <p:tag name="ISLIDE.DIAGRAM" val="eb7943e2-d9ed-462e-b421-e593c9176473"/>
</p:tagLst>
</file>

<file path=ppt/tags/tag6.xml><?xml version="1.0" encoding="utf-8"?>
<p:tagLst xmlns:p="http://schemas.openxmlformats.org/presentationml/2006/main">
  <p:tag name="ISLIDE.DIAGRAM" val="0f8097bf-bb36-4a3e-9c29-5780517a809f"/>
</p:tagLst>
</file>

<file path=ppt/tags/tag7.xml><?xml version="1.0" encoding="utf-8"?>
<p:tagLst xmlns:p="http://schemas.openxmlformats.org/presentationml/2006/main">
  <p:tag name="ISLIDE.DIAGRAM" val="5d4c6f97-cf68-4c8f-b3f9-173f65b14114"/>
</p:tagLst>
</file>

<file path=ppt/tags/tag8.xml><?xml version="1.0" encoding="utf-8"?>
<p:tagLst xmlns:p="http://schemas.openxmlformats.org/presentationml/2006/main">
  <p:tag name="ISLIDE.DIAGRAM" val="da19832c-061f-47c3-b88e-032bec2d52b0"/>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千库网">
  <a:themeElements>
    <a:clrScheme name="Office">
      <a:dk1>
        <a:srgbClr val="000000"/>
      </a:dk1>
      <a:lt1>
        <a:srgbClr val="FFFFFF"/>
      </a:lt1>
      <a:dk2>
        <a:srgbClr val="44546A"/>
      </a:dk2>
      <a:lt2>
        <a:srgbClr val="E6E4E4"/>
      </a:lt2>
      <a:accent1>
        <a:srgbClr val="F4A0AF"/>
      </a:accent1>
      <a:accent2>
        <a:srgbClr val="A08ABE"/>
      </a:accent2>
      <a:accent3>
        <a:srgbClr val="FAAAB0"/>
      </a:accent3>
      <a:accent4>
        <a:srgbClr val="9F5CB0"/>
      </a:accent4>
      <a:accent5>
        <a:srgbClr val="E7989F"/>
      </a:accent5>
      <a:accent6>
        <a:srgbClr val="E97BCB"/>
      </a:accent6>
      <a:hlink>
        <a:srgbClr val="2B2B2B"/>
      </a:hlink>
      <a:folHlink>
        <a:srgbClr val="954D72"/>
      </a:folHlink>
    </a:clrScheme>
    <a:fontScheme name="Temp">
      <a:majorFont>
        <a:latin typeface="字魂59号-创粗黑"/>
        <a:ea typeface="字魂59号-创粗黑"/>
        <a:cs typeface=""/>
      </a:majorFont>
      <a:minorFont>
        <a:latin typeface="字魂59号-创粗黑"/>
        <a:ea typeface="字魂59号-创粗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2378</Words>
  <Application>WWO_openplatform_20200924161515-8e733aaadf</Application>
  <PresentationFormat>宽屏</PresentationFormat>
  <Paragraphs>321</Paragraphs>
  <Slides>24</Slides>
  <Notes>25</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24</vt:i4>
      </vt:variant>
    </vt:vector>
  </HeadingPairs>
  <TitlesOfParts>
    <vt:vector size="36" baseType="lpstr">
      <vt:lpstr>Arial</vt:lpstr>
      <vt:lpstr>宋体</vt:lpstr>
      <vt:lpstr>Wingdings</vt:lpstr>
      <vt:lpstr>字魂59号-创粗黑</vt:lpstr>
      <vt:lpstr>汉仪中黑KW</vt:lpstr>
      <vt:lpstr>微软雅黑</vt:lpstr>
      <vt:lpstr>字魂36号-正文宋楷</vt:lpstr>
      <vt:lpstr>汉仪书宋二KW</vt:lpstr>
      <vt:lpstr>微软雅黑</vt:lpstr>
      <vt:lpstr>汉仪旗黑KW 55S</vt:lpstr>
      <vt:lpstr>webwppDefTheme</vt:lpstr>
      <vt:lpstr>千库网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蓝色通用创意水彩工作总结PPT模板</dc:title>
  <dc:creator/>
  <cp:lastModifiedBy>上海维湾8号机</cp:lastModifiedBy>
  <dcterms:created xsi:type="dcterms:W3CDTF">2021-12-08T10:49:09Z</dcterms:created>
  <dcterms:modified xsi:type="dcterms:W3CDTF">2021-12-08T10:49:09Z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

<file path=docProps/thumbnail.jpeg>
</file>